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 id="2147483655" r:id="rId2"/>
  </p:sldMasterIdLst>
  <p:notesMasterIdLst>
    <p:notesMasterId r:id="rId6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Lst>
  <p:sldSz cx="9144000" cy="6858000" type="screen4x3"/>
  <p:notesSz cx="7010400" cy="9296400"/>
  <p:embeddedFontLst>
    <p:embeddedFont>
      <p:font typeface="Cabin" panose="020B0604020202020204" charset="0"/>
      <p:regular r:id="rId61"/>
      <p:bold r:id="rId62"/>
      <p:italic r:id="rId63"/>
      <p:boldItalic r:id="rId64"/>
    </p:embeddedFont>
    <p:embeddedFont>
      <p:font typeface="Tahoma" panose="020B0604030504040204" pitchFamily="34" charset="0"/>
      <p:regular r:id="rId65"/>
      <p:bold r:id="rId66"/>
    </p:embeddedFont>
    <p:embeddedFont>
      <p:font typeface="Verdana" panose="020B060403050404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1450"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3.fntdata"/><Relationship Id="rId68"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6.fntdata"/><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8475" cy="465137"/>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4" name="Google Shape;4;n"/>
          <p:cNvSpPr txBox="1">
            <a:spLocks noGrp="1"/>
          </p:cNvSpPr>
          <p:nvPr>
            <p:ph type="dt" idx="10"/>
          </p:nvPr>
        </p:nvSpPr>
        <p:spPr>
          <a:xfrm>
            <a:off x="3971925" y="0"/>
            <a:ext cx="3038475" cy="465137"/>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5" name="Google Shape;5;n"/>
          <p:cNvSpPr>
            <a:spLocks noGrp="1" noRot="1" noChangeAspect="1"/>
          </p:cNvSpPr>
          <p:nvPr>
            <p:ph type="sldImg" idx="3"/>
          </p:nvPr>
        </p:nvSpPr>
        <p:spPr>
          <a:xfrm>
            <a:off x="1181100" y="696912"/>
            <a:ext cx="4648199"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 name="Google Shape;6;n"/>
          <p:cNvSpPr txBox="1">
            <a:spLocks noGrp="1"/>
          </p:cNvSpPr>
          <p:nvPr>
            <p:ph type="body" idx="1"/>
          </p:nvPr>
        </p:nvSpPr>
        <p:spPr>
          <a:xfrm>
            <a:off x="935037" y="4416425"/>
            <a:ext cx="5140324" cy="4183061"/>
          </a:xfrm>
          <a:prstGeom prst="rect">
            <a:avLst/>
          </a:prstGeom>
          <a:noFill/>
          <a:ln>
            <a:noFill/>
          </a:ln>
        </p:spPr>
        <p:txBody>
          <a:bodyPr spcFirstLastPara="1" wrap="square" lIns="91425" tIns="91425" rIns="91425" bIns="91425"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831261"/>
            <a:ext cx="3038475" cy="46513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2400"/>
              <a:buFont typeface="Times New Roman"/>
              <a:buNone/>
              <a:defRPr sz="2400" b="0" i="0" u="none" strike="noStrike" cap="none">
                <a:solidFill>
                  <a:srgbClr val="000000"/>
                </a:solidFill>
                <a:latin typeface="Times New Roman"/>
                <a:ea typeface="Times New Roman"/>
                <a:cs typeface="Times New Roman"/>
                <a:sym typeface="Times New Roman"/>
              </a:defRPr>
            </a:lvl9pPr>
          </a:lstStyle>
          <a:p>
            <a:endParaRPr/>
          </a:p>
        </p:txBody>
      </p:sp>
      <p:sp>
        <p:nvSpPr>
          <p:cNvPr id="8" name="Google Shape;8;n"/>
          <p:cNvSpPr txBox="1">
            <a:spLocks noGrp="1"/>
          </p:cNvSpPr>
          <p:nvPr>
            <p:ph type="sldNum" idx="12"/>
          </p:nvPr>
        </p:nvSpPr>
        <p:spPr>
          <a:xfrm>
            <a:off x="3971925" y="8831261"/>
            <a:ext cx="3038475" cy="465137"/>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3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sz="1200" b="0" i="0" u="none" strike="noStrike" cap="none">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3:notes"/>
          <p:cNvSpPr txBox="1">
            <a:spLocks noGrp="1"/>
          </p:cNvSpPr>
          <p:nvPr>
            <p:ph type="body" idx="1"/>
          </p:nvPr>
        </p:nvSpPr>
        <p:spPr>
          <a:xfrm>
            <a:off x="935037" y="4416425"/>
            <a:ext cx="5140324" cy="418306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 name="Google Shape;77;p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4: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7" name="Google Shape;157;p1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5: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6" name="Google Shape;166;p1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6: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 name="Google Shape;177;p1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7: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3" name="Google Shape;183;p17: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8: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 name="Google Shape;191;p18: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9: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7" name="Google Shape;197;p1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0: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https://viblo.asia/p/dinh-nghia-phan-biet-su-khac-nhau-giua-verification-va-validation-oOVlYEJvl8W</a:t>
            </a:r>
            <a:endParaRPr sz="1800" b="0" i="0" u="none" strike="noStrike" cap="none">
              <a:solidFill>
                <a:schemeClr val="dk1"/>
              </a:solidFill>
              <a:latin typeface="Arial"/>
              <a:ea typeface="Arial"/>
              <a:cs typeface="Arial"/>
              <a:sym typeface="Arial"/>
            </a:endParaRPr>
          </a:p>
        </p:txBody>
      </p:sp>
      <p:sp>
        <p:nvSpPr>
          <p:cNvPr id="203" name="Google Shape;203;p2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1: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https://viblo.asia/p/dinh-nghia-phan-biet-su-khac-nhau-giua-verification-va-validation-oOVlYEJvl8W</a:t>
            </a:r>
            <a:endParaRPr sz="1800" b="0" i="0" u="none" strike="noStrike" cap="none">
              <a:solidFill>
                <a:schemeClr val="dk1"/>
              </a:solidFill>
              <a:latin typeface="Arial"/>
              <a:ea typeface="Arial"/>
              <a:cs typeface="Arial"/>
              <a:sym typeface="Arial"/>
            </a:endParaRPr>
          </a:p>
        </p:txBody>
      </p:sp>
      <p:sp>
        <p:nvSpPr>
          <p:cNvPr id="209" name="Google Shape;209;p2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2: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https://viblo.asia/p/dinh-nghia-phan-biet-su-khac-nhau-giua-verification-va-validation-oOVlYEJvl8W</a:t>
            </a:r>
            <a:endParaRPr sz="1800" b="0" i="0" u="none" strike="noStrike" cap="none">
              <a:solidFill>
                <a:schemeClr val="dk1"/>
              </a:solidFill>
              <a:latin typeface="Arial"/>
              <a:ea typeface="Arial"/>
              <a:cs typeface="Arial"/>
              <a:sym typeface="Arial"/>
            </a:endParaRPr>
          </a:p>
        </p:txBody>
      </p:sp>
      <p:sp>
        <p:nvSpPr>
          <p:cNvPr id="215" name="Google Shape;215;p2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86d249471f_0_6: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https://viblo.asia/p/dinh-nghia-phan-biet-su-khac-nhau-giua-verification-va-validation-oOVlYEJvl8W</a:t>
            </a:r>
            <a:endParaRPr sz="1800" b="0" i="0" u="none" strike="noStrike" cap="none">
              <a:solidFill>
                <a:schemeClr val="dk1"/>
              </a:solidFill>
              <a:latin typeface="Arial"/>
              <a:ea typeface="Arial"/>
              <a:cs typeface="Arial"/>
              <a:sym typeface="Arial"/>
            </a:endParaRPr>
          </a:p>
        </p:txBody>
      </p:sp>
      <p:sp>
        <p:nvSpPr>
          <p:cNvPr id="221" name="Google Shape;221;g86d249471f_0_6:notes"/>
          <p:cNvSpPr>
            <a:spLocks noGrp="1" noRot="1" noChangeAspect="1"/>
          </p:cNvSpPr>
          <p:nvPr>
            <p:ph type="sldImg" idx="2"/>
          </p:nvPr>
        </p:nvSpPr>
        <p:spPr>
          <a:xfrm>
            <a:off x="1181100" y="696913"/>
            <a:ext cx="46482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6:notes"/>
          <p:cNvSpPr txBox="1">
            <a:spLocks noGrp="1"/>
          </p:cNvSpPr>
          <p:nvPr>
            <p:ph type="body" idx="1"/>
          </p:nvPr>
        </p:nvSpPr>
        <p:spPr>
          <a:xfrm>
            <a:off x="935037" y="4416425"/>
            <a:ext cx="5140324" cy="418306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 name="Google Shape;84;p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6d249471f_0_12: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https://viblo.asia/p/dinh-nghia-phan-biet-su-khac-nhau-giua-verification-va-validation-oOVlYEJvl8W</a:t>
            </a:r>
            <a:endParaRPr sz="1800" b="0" i="0" u="none" strike="noStrike" cap="none">
              <a:solidFill>
                <a:schemeClr val="dk1"/>
              </a:solidFill>
              <a:latin typeface="Arial"/>
              <a:ea typeface="Arial"/>
              <a:cs typeface="Arial"/>
              <a:sym typeface="Arial"/>
            </a:endParaRPr>
          </a:p>
        </p:txBody>
      </p:sp>
      <p:sp>
        <p:nvSpPr>
          <p:cNvPr id="228" name="Google Shape;228;g86d249471f_0_12:notes"/>
          <p:cNvSpPr>
            <a:spLocks noGrp="1" noRot="1" noChangeAspect="1"/>
          </p:cNvSpPr>
          <p:nvPr>
            <p:ph type="sldImg" idx="2"/>
          </p:nvPr>
        </p:nvSpPr>
        <p:spPr>
          <a:xfrm>
            <a:off x="1181100" y="696913"/>
            <a:ext cx="46482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86d249471f_0_18: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https://viblo.asia/p/dinh-nghia-phan-biet-su-khac-nhau-giua-verification-va-validation-oOVlYEJvl8W</a:t>
            </a:r>
            <a:endParaRPr sz="1800" b="0" i="0" u="none" strike="noStrike" cap="none">
              <a:solidFill>
                <a:schemeClr val="dk1"/>
              </a:solidFill>
              <a:latin typeface="Arial"/>
              <a:ea typeface="Arial"/>
              <a:cs typeface="Arial"/>
              <a:sym typeface="Arial"/>
            </a:endParaRPr>
          </a:p>
        </p:txBody>
      </p:sp>
      <p:sp>
        <p:nvSpPr>
          <p:cNvPr id="234" name="Google Shape;234;g86d249471f_0_18:notes"/>
          <p:cNvSpPr>
            <a:spLocks noGrp="1" noRot="1" noChangeAspect="1"/>
          </p:cNvSpPr>
          <p:nvPr>
            <p:ph type="sldImg" idx="2"/>
          </p:nvPr>
        </p:nvSpPr>
        <p:spPr>
          <a:xfrm>
            <a:off x="1181100" y="696913"/>
            <a:ext cx="46482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3: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https://viblo.asia/p/dinh-nghia-phan-biet-su-khac-nhau-giua-verification-va-validation-oOVlYEJvl8W</a:t>
            </a:r>
            <a:endParaRPr sz="1800" b="0" i="0" u="none" strike="noStrike" cap="none">
              <a:solidFill>
                <a:schemeClr val="dk1"/>
              </a:solidFill>
              <a:latin typeface="Arial"/>
              <a:ea typeface="Arial"/>
              <a:cs typeface="Arial"/>
              <a:sym typeface="Arial"/>
            </a:endParaRPr>
          </a:p>
        </p:txBody>
      </p:sp>
      <p:sp>
        <p:nvSpPr>
          <p:cNvPr id="240" name="Google Shape;240;p2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4: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6" name="Google Shape;246;p2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4199c72702_0_1: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 name="Google Shape;252;g4199c72702_0_1:notes"/>
          <p:cNvSpPr>
            <a:spLocks noGrp="1" noRot="1" noChangeAspect="1"/>
          </p:cNvSpPr>
          <p:nvPr>
            <p:ph type="sldImg" idx="2"/>
          </p:nvPr>
        </p:nvSpPr>
        <p:spPr>
          <a:xfrm>
            <a:off x="1181100" y="696913"/>
            <a:ext cx="46482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199c72702_0_8: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8" name="Google Shape;258;g4199c72702_0_8:notes"/>
          <p:cNvSpPr>
            <a:spLocks noGrp="1" noRot="1" noChangeAspect="1"/>
          </p:cNvSpPr>
          <p:nvPr>
            <p:ph type="sldImg" idx="2"/>
          </p:nvPr>
        </p:nvSpPr>
        <p:spPr>
          <a:xfrm>
            <a:off x="1181100" y="696913"/>
            <a:ext cx="46482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5: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4" name="Google Shape;264;p2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6: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0" name="Google Shape;270;p2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7: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6" name="Google Shape;276;p27: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8: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5" name="Google Shape;285;p28: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7:notes"/>
          <p:cNvSpPr txBox="1">
            <a:spLocks noGrp="1"/>
          </p:cNvSpPr>
          <p:nvPr>
            <p:ph type="body" idx="1"/>
          </p:nvPr>
        </p:nvSpPr>
        <p:spPr>
          <a:xfrm>
            <a:off x="935037" y="4416425"/>
            <a:ext cx="5140324" cy="418306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 name="Google Shape;90;p7: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9: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r>
              <a:rPr lang="en-US" sz="1800" b="0" i="0" u="none" strike="noStrike" cap="none">
                <a:solidFill>
                  <a:schemeClr val="dk1"/>
                </a:solidFill>
                <a:latin typeface="Arial"/>
                <a:ea typeface="Arial"/>
                <a:cs typeface="Arial"/>
                <a:sym typeface="Arial"/>
              </a:rPr>
              <a:t>TDD: </a:t>
            </a:r>
            <a:r>
              <a:rPr lang="en-US" sz="1200" b="1" i="0" u="none" strike="noStrike" cap="none">
                <a:solidFill>
                  <a:srgbClr val="222222"/>
                </a:solidFill>
                <a:highlight>
                  <a:srgbClr val="FFFFFF"/>
                </a:highlight>
                <a:latin typeface="Arial"/>
                <a:ea typeface="Arial"/>
                <a:cs typeface="Arial"/>
                <a:sym typeface="Arial"/>
              </a:rPr>
              <a:t>Test Driven Development</a:t>
            </a:r>
            <a:endParaRPr/>
          </a:p>
        </p:txBody>
      </p:sp>
      <p:sp>
        <p:nvSpPr>
          <p:cNvPr id="302" name="Google Shape;302;p2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0: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1" name="Google Shape;321;p3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1: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8" name="Google Shape;328;p3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2: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4" name="Google Shape;334;p3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3: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0" name="Google Shape;340;p3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4: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0" name="Google Shape;350;p3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cd3178349_1_3: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1" name="Google Shape;361;g3cd3178349_1_3:notes"/>
          <p:cNvSpPr>
            <a:spLocks noGrp="1" noRot="1" noChangeAspect="1"/>
          </p:cNvSpPr>
          <p:nvPr>
            <p:ph type="sldImg" idx="2"/>
          </p:nvPr>
        </p:nvSpPr>
        <p:spPr>
          <a:xfrm>
            <a:off x="1181100" y="696913"/>
            <a:ext cx="46482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5: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2" name="Google Shape;372;p3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cd3178349_1_14: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3" name="Google Shape;383;g3cd3178349_1_14:notes"/>
          <p:cNvSpPr>
            <a:spLocks noGrp="1" noRot="1" noChangeAspect="1"/>
          </p:cNvSpPr>
          <p:nvPr>
            <p:ph type="sldImg" idx="2"/>
          </p:nvPr>
        </p:nvSpPr>
        <p:spPr>
          <a:xfrm>
            <a:off x="1181100" y="696913"/>
            <a:ext cx="46482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36: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571501" lvl="1" indent="0" algn="just" rtl="0">
              <a:lnSpc>
                <a:spcPct val="150000"/>
              </a:lnSpc>
              <a:spcBef>
                <a:spcPts val="550"/>
              </a:spcBef>
              <a:spcAft>
                <a:spcPts val="0"/>
              </a:spcAft>
              <a:buClr>
                <a:schemeClr val="accent1"/>
              </a:buClr>
              <a:buSzPts val="2000"/>
              <a:buFont typeface="Verdana"/>
              <a:buNone/>
            </a:pPr>
            <a:r>
              <a:rPr lang="en-US" sz="1000">
                <a:latin typeface="Tahoma"/>
                <a:ea typeface="Tahoma"/>
                <a:cs typeface="Tahoma"/>
                <a:sym typeface="Tahoma"/>
              </a:rPr>
              <a:t>Chú ý: Tùy yêu cầu và đặc trưng của từng hệ thống, tuỳ khả năng và thời gian cho phép của dự án, khi lập kế hoạch, trưởng dự án sẽ quyết định áp dụng những loại kiểm tra nào.</a:t>
            </a:r>
            <a:endParaRPr sz="1000" b="0" i="0" u="none" strike="noStrike" cap="none">
              <a:solidFill>
                <a:schemeClr val="dk1"/>
              </a:solidFill>
              <a:latin typeface="Arial"/>
              <a:ea typeface="Arial"/>
              <a:cs typeface="Arial"/>
              <a:sym typeface="Arial"/>
            </a:endParaRPr>
          </a:p>
        </p:txBody>
      </p:sp>
      <p:sp>
        <p:nvSpPr>
          <p:cNvPr id="393" name="Google Shape;393;p3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8: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 name="Google Shape;96;p8: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37: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3" name="Google Shape;403;p37: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8: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4" name="Google Shape;414;p38: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39: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5" name="Google Shape;425;p3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40: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5" name="Google Shape;435;p4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41: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5" name="Google Shape;445;p4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2: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6" name="Google Shape;456;p4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43: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6" name="Google Shape;466;p4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44: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1" name="Google Shape;481;p4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45: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238759" marR="0" lvl="0" indent="0" algn="l" rtl="0">
              <a:lnSpc>
                <a:spcPct val="150000"/>
              </a:lnSpc>
              <a:spcBef>
                <a:spcPts val="0"/>
              </a:spcBef>
              <a:spcAft>
                <a:spcPts val="0"/>
              </a:spcAft>
              <a:buClr>
                <a:schemeClr val="dk1"/>
              </a:buClr>
              <a:buSzPts val="2000"/>
              <a:buFont typeface="Tahoma"/>
              <a:buNone/>
            </a:pPr>
            <a:r>
              <a:rPr lang="en-US" sz="2000" b="0" i="0" u="none" strike="noStrike" cap="none">
                <a:solidFill>
                  <a:schemeClr val="dk1"/>
                </a:solidFill>
                <a:latin typeface="Tahoma"/>
                <a:ea typeface="Tahoma"/>
                <a:cs typeface="Tahoma"/>
                <a:sym typeface="Tahoma"/>
              </a:rPr>
              <a:t>Có nhiều nguyên nhân khác nhau, trong việc làm giảm hiệu năng của một phần mềm:</a:t>
            </a:r>
            <a:endParaRPr/>
          </a:p>
          <a:p>
            <a:pPr marL="457200" marR="0" lvl="1" indent="0" algn="l" rtl="0">
              <a:lnSpc>
                <a:spcPct val="15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ahoma"/>
                <a:ea typeface="Tahoma"/>
                <a:cs typeface="Tahoma"/>
                <a:sym typeface="Tahoma"/>
              </a:rPr>
              <a:t>Sự chậm trễ mạng</a:t>
            </a:r>
            <a:endParaRPr/>
          </a:p>
          <a:p>
            <a:pPr marL="457200" marR="0" lvl="1" indent="0" algn="l" rtl="0">
              <a:lnSpc>
                <a:spcPct val="15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ahoma"/>
                <a:ea typeface="Tahoma"/>
                <a:cs typeface="Tahoma"/>
                <a:sym typeface="Tahoma"/>
              </a:rPr>
              <a:t>Xử lý bên phía client</a:t>
            </a:r>
            <a:endParaRPr/>
          </a:p>
          <a:p>
            <a:pPr marL="457200" marR="0" lvl="1" indent="0" algn="l" rtl="0">
              <a:lnSpc>
                <a:spcPct val="15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ahoma"/>
                <a:ea typeface="Tahoma"/>
                <a:cs typeface="Tahoma"/>
                <a:sym typeface="Tahoma"/>
              </a:rPr>
              <a:t>Xử lý transaction</a:t>
            </a:r>
            <a:endParaRPr/>
          </a:p>
          <a:p>
            <a:pPr marL="457200" marR="0" lvl="1" indent="0" algn="l" rtl="0">
              <a:lnSpc>
                <a:spcPct val="15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ahoma"/>
                <a:ea typeface="Tahoma"/>
                <a:cs typeface="Tahoma"/>
                <a:sym typeface="Tahoma"/>
              </a:rPr>
              <a:t>Cân bằng tải giữa các máy chủ</a:t>
            </a:r>
            <a:endParaRPr/>
          </a:p>
          <a:p>
            <a:pPr marL="457200" marR="0" lvl="1" indent="0" algn="l" rtl="0">
              <a:lnSpc>
                <a:spcPct val="15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ahoma"/>
                <a:ea typeface="Tahoma"/>
                <a:cs typeface="Tahoma"/>
                <a:sym typeface="Tahoma"/>
              </a:rPr>
              <a:t>Render dữ liệu</a:t>
            </a:r>
            <a:endParaRPr/>
          </a:p>
        </p:txBody>
      </p:sp>
      <p:sp>
        <p:nvSpPr>
          <p:cNvPr id="491" name="Google Shape;491;p4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46: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238759" marR="0" lvl="0" indent="0" algn="l" rtl="0">
              <a:lnSpc>
                <a:spcPct val="150000"/>
              </a:lnSpc>
              <a:spcBef>
                <a:spcPts val="0"/>
              </a:spcBef>
              <a:spcAft>
                <a:spcPts val="0"/>
              </a:spcAft>
              <a:buClr>
                <a:schemeClr val="dk1"/>
              </a:buClr>
              <a:buSzPts val="2000"/>
              <a:buFont typeface="Tahoma"/>
              <a:buNone/>
            </a:pPr>
            <a:r>
              <a:rPr lang="en-US" sz="2000" b="0" i="0" u="none" strike="noStrike" cap="none">
                <a:solidFill>
                  <a:schemeClr val="dk1"/>
                </a:solidFill>
                <a:latin typeface="Tahoma"/>
                <a:ea typeface="Tahoma"/>
                <a:cs typeface="Tahoma"/>
                <a:sym typeface="Tahoma"/>
              </a:rPr>
              <a:t>Có nhiều nguyên nhân khác nhau, trong việc làm giảm hiệu năng của một phần mềm:</a:t>
            </a:r>
            <a:endParaRPr/>
          </a:p>
          <a:p>
            <a:pPr marL="457200" marR="0" lvl="1" indent="0" algn="l" rtl="0">
              <a:lnSpc>
                <a:spcPct val="15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ahoma"/>
                <a:ea typeface="Tahoma"/>
                <a:cs typeface="Tahoma"/>
                <a:sym typeface="Tahoma"/>
              </a:rPr>
              <a:t>Sự chậm trễ mạng</a:t>
            </a:r>
            <a:endParaRPr/>
          </a:p>
          <a:p>
            <a:pPr marL="457200" marR="0" lvl="1" indent="0" algn="l" rtl="0">
              <a:lnSpc>
                <a:spcPct val="15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ahoma"/>
                <a:ea typeface="Tahoma"/>
                <a:cs typeface="Tahoma"/>
                <a:sym typeface="Tahoma"/>
              </a:rPr>
              <a:t>Xử lý bên phía client</a:t>
            </a:r>
            <a:endParaRPr/>
          </a:p>
          <a:p>
            <a:pPr marL="457200" marR="0" lvl="1" indent="0" algn="l" rtl="0">
              <a:lnSpc>
                <a:spcPct val="15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ahoma"/>
                <a:ea typeface="Tahoma"/>
                <a:cs typeface="Tahoma"/>
                <a:sym typeface="Tahoma"/>
              </a:rPr>
              <a:t>Xử lý transaction</a:t>
            </a:r>
            <a:endParaRPr/>
          </a:p>
          <a:p>
            <a:pPr marL="457200" marR="0" lvl="1" indent="0" algn="l" rtl="0">
              <a:lnSpc>
                <a:spcPct val="15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ahoma"/>
                <a:ea typeface="Tahoma"/>
                <a:cs typeface="Tahoma"/>
                <a:sym typeface="Tahoma"/>
              </a:rPr>
              <a:t>Cân bằng tải giữa các máy chủ</a:t>
            </a:r>
            <a:endParaRPr/>
          </a:p>
          <a:p>
            <a:pPr marL="457200" marR="0" lvl="1" indent="0" algn="l" rtl="0">
              <a:lnSpc>
                <a:spcPct val="15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ahoma"/>
                <a:ea typeface="Tahoma"/>
                <a:cs typeface="Tahoma"/>
                <a:sym typeface="Tahoma"/>
              </a:rPr>
              <a:t>Render dữ liệu</a:t>
            </a:r>
            <a:endParaRPr/>
          </a:p>
        </p:txBody>
      </p:sp>
      <p:sp>
        <p:nvSpPr>
          <p:cNvPr id="501" name="Google Shape;501;p4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9: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 name="Google Shape;108;p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47: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238759" marR="0" lvl="0" indent="0" algn="l" rtl="0">
              <a:lnSpc>
                <a:spcPct val="150000"/>
              </a:lnSpc>
              <a:spcBef>
                <a:spcPts val="0"/>
              </a:spcBef>
              <a:spcAft>
                <a:spcPts val="0"/>
              </a:spcAft>
              <a:buClr>
                <a:schemeClr val="dk1"/>
              </a:buClr>
              <a:buSzPts val="2000"/>
              <a:buFont typeface="Tahoma"/>
              <a:buNone/>
            </a:pPr>
            <a:r>
              <a:rPr lang="en-US" sz="2000" b="0" i="0" u="none" strike="noStrike" cap="none">
                <a:solidFill>
                  <a:schemeClr val="dk1"/>
                </a:solidFill>
                <a:latin typeface="Tahoma"/>
                <a:ea typeface="Tahoma"/>
                <a:cs typeface="Tahoma"/>
                <a:sym typeface="Tahoma"/>
              </a:rPr>
              <a:t>Có nhiều nguyên nhân khác nhau, trong việc làm giảm hiệu năng của một phần mềm:</a:t>
            </a:r>
            <a:endParaRPr/>
          </a:p>
          <a:p>
            <a:pPr marL="457200" marR="0" lvl="1" indent="0" algn="l" rtl="0">
              <a:lnSpc>
                <a:spcPct val="15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ahoma"/>
                <a:ea typeface="Tahoma"/>
                <a:cs typeface="Tahoma"/>
                <a:sym typeface="Tahoma"/>
              </a:rPr>
              <a:t>Sự chậm trễ mạng</a:t>
            </a:r>
            <a:endParaRPr/>
          </a:p>
          <a:p>
            <a:pPr marL="457200" marR="0" lvl="1" indent="0" algn="l" rtl="0">
              <a:lnSpc>
                <a:spcPct val="15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ahoma"/>
                <a:ea typeface="Tahoma"/>
                <a:cs typeface="Tahoma"/>
                <a:sym typeface="Tahoma"/>
              </a:rPr>
              <a:t>Xử lý bên phía client</a:t>
            </a:r>
            <a:endParaRPr/>
          </a:p>
          <a:p>
            <a:pPr marL="457200" marR="0" lvl="1" indent="0" algn="l" rtl="0">
              <a:lnSpc>
                <a:spcPct val="15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ahoma"/>
                <a:ea typeface="Tahoma"/>
                <a:cs typeface="Tahoma"/>
                <a:sym typeface="Tahoma"/>
              </a:rPr>
              <a:t>Xử lý transaction</a:t>
            </a:r>
            <a:endParaRPr/>
          </a:p>
          <a:p>
            <a:pPr marL="457200" marR="0" lvl="1" indent="0" algn="l" rtl="0">
              <a:lnSpc>
                <a:spcPct val="15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ahoma"/>
                <a:ea typeface="Tahoma"/>
                <a:cs typeface="Tahoma"/>
                <a:sym typeface="Tahoma"/>
              </a:rPr>
              <a:t>Cân bằng tải giữa các máy chủ</a:t>
            </a:r>
            <a:endParaRPr/>
          </a:p>
          <a:p>
            <a:pPr marL="457200" marR="0" lvl="1" indent="0" algn="l" rtl="0">
              <a:lnSpc>
                <a:spcPct val="15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Tahoma"/>
                <a:ea typeface="Tahoma"/>
                <a:cs typeface="Tahoma"/>
                <a:sym typeface="Tahoma"/>
              </a:rPr>
              <a:t>Render dữ liệu</a:t>
            </a:r>
            <a:endParaRPr/>
          </a:p>
        </p:txBody>
      </p:sp>
      <p:sp>
        <p:nvSpPr>
          <p:cNvPr id="511" name="Google Shape;511;p47: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48: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endParaRPr/>
          </a:p>
        </p:txBody>
      </p:sp>
      <p:sp>
        <p:nvSpPr>
          <p:cNvPr id="521" name="Google Shape;521;p48: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49: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endParaRPr/>
          </a:p>
        </p:txBody>
      </p:sp>
      <p:sp>
        <p:nvSpPr>
          <p:cNvPr id="531" name="Google Shape;531;p4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50: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endParaRPr/>
          </a:p>
        </p:txBody>
      </p:sp>
      <p:sp>
        <p:nvSpPr>
          <p:cNvPr id="541" name="Google Shape;541;p5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51: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endParaRPr/>
          </a:p>
        </p:txBody>
      </p:sp>
      <p:sp>
        <p:nvSpPr>
          <p:cNvPr id="554" name="Google Shape;554;p5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52: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endParaRPr/>
          </a:p>
        </p:txBody>
      </p:sp>
      <p:sp>
        <p:nvSpPr>
          <p:cNvPr id="567" name="Google Shape;567;p5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53: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endParaRPr/>
          </a:p>
        </p:txBody>
      </p:sp>
      <p:sp>
        <p:nvSpPr>
          <p:cNvPr id="580" name="Google Shape;580;p5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54:notes"/>
          <p:cNvSpPr txBox="1">
            <a:spLocks noGrp="1"/>
          </p:cNvSpPr>
          <p:nvPr>
            <p:ph type="body" idx="1"/>
          </p:nvPr>
        </p:nvSpPr>
        <p:spPr>
          <a:xfrm>
            <a:off x="935037" y="4416425"/>
            <a:ext cx="5140324" cy="418306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4" name="Google Shape;594;p5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0: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 name="Google Shape;119;p1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1: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 name="Google Shape;130;p1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2: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9" name="Google Shape;139;p1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3:notes"/>
          <p:cNvSpPr txBox="1">
            <a:spLocks noGrp="1"/>
          </p:cNvSpPr>
          <p:nvPr>
            <p:ph type="body" idx="1"/>
          </p:nvPr>
        </p:nvSpPr>
        <p:spPr>
          <a:xfrm>
            <a:off x="935037" y="4416425"/>
            <a:ext cx="5140200" cy="418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8" name="Google Shape;148;p1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2"/>
          <p:cNvSpPr txBox="1">
            <a:spLocks noGrp="1"/>
          </p:cNvSpPr>
          <p:nvPr>
            <p:ph type="ctrTitle"/>
          </p:nvPr>
        </p:nvSpPr>
        <p:spPr>
          <a:xfrm>
            <a:off x="1432559" y="359897"/>
            <a:ext cx="7406639" cy="1472183"/>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1pPr>
            <a:lvl2pPr marR="0" lvl="1"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2pPr>
            <a:lvl3pPr marR="0" lvl="2"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3pPr>
            <a:lvl4pPr marR="0" lvl="3"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4pPr>
            <a:lvl5pPr marR="0" lvl="4"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5pPr>
            <a:lvl6pPr marR="0" lvl="5"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6pPr>
            <a:lvl7pPr marR="0" lvl="6"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7pPr>
            <a:lvl8pPr marR="0" lvl="7"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8pPr>
            <a:lvl9pPr marR="0" lvl="8"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9pPr>
          </a:lstStyle>
          <a:p>
            <a:endParaRPr/>
          </a:p>
        </p:txBody>
      </p:sp>
      <p:sp>
        <p:nvSpPr>
          <p:cNvPr id="28" name="Google Shape;28;p2"/>
          <p:cNvSpPr txBox="1">
            <a:spLocks noGrp="1"/>
          </p:cNvSpPr>
          <p:nvPr>
            <p:ph type="subTitle" idx="1"/>
          </p:nvPr>
        </p:nvSpPr>
        <p:spPr>
          <a:xfrm>
            <a:off x="1432559" y="1850064"/>
            <a:ext cx="7406639" cy="1752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600"/>
              </a:spcBef>
              <a:spcAft>
                <a:spcPts val="0"/>
              </a:spcAft>
              <a:buClr>
                <a:schemeClr val="accent1"/>
              </a:buClr>
              <a:buSzPts val="2080"/>
              <a:buFont typeface="Noto Sans Symbols"/>
              <a:buNone/>
              <a:defRPr sz="2600" b="0" i="0" u="none" strike="noStrike" cap="none">
                <a:solidFill>
                  <a:srgbClr val="341108"/>
                </a:solidFill>
                <a:latin typeface="Cabin"/>
                <a:ea typeface="Cabin"/>
                <a:cs typeface="Cabin"/>
                <a:sym typeface="Cabin"/>
              </a:defRPr>
            </a:lvl1pPr>
            <a:lvl2pPr marR="0" lvl="1" algn="ctr" rtl="0">
              <a:lnSpc>
                <a:spcPct val="100000"/>
              </a:lnSpc>
              <a:spcBef>
                <a:spcPts val="550"/>
              </a:spcBef>
              <a:spcAft>
                <a:spcPts val="0"/>
              </a:spcAft>
              <a:buClr>
                <a:schemeClr val="accent1"/>
              </a:buClr>
              <a:buSzPts val="2800"/>
              <a:buFont typeface="Verdana"/>
              <a:buNone/>
              <a:defRPr sz="2800" b="0" i="0" u="none" strike="noStrike" cap="none">
                <a:solidFill>
                  <a:schemeClr val="dk1"/>
                </a:solidFill>
                <a:latin typeface="Cabin"/>
                <a:ea typeface="Cabin"/>
                <a:cs typeface="Cabin"/>
                <a:sym typeface="Cabin"/>
              </a:defRPr>
            </a:lvl2pPr>
            <a:lvl3pPr marR="0" lvl="2" algn="ctr" rtl="0">
              <a:lnSpc>
                <a:spcPct val="100000"/>
              </a:lnSpc>
              <a:spcBef>
                <a:spcPts val="480"/>
              </a:spcBef>
              <a:spcAft>
                <a:spcPts val="0"/>
              </a:spcAft>
              <a:buClr>
                <a:schemeClr val="accent2"/>
              </a:buClr>
              <a:buSzPts val="2400"/>
              <a:buFont typeface="Noto Sans Symbols"/>
              <a:buNone/>
              <a:defRPr sz="2400" b="0" i="0" u="none" strike="noStrike" cap="none">
                <a:solidFill>
                  <a:schemeClr val="dk1"/>
                </a:solidFill>
                <a:latin typeface="Cabin"/>
                <a:ea typeface="Cabin"/>
                <a:cs typeface="Cabin"/>
                <a:sym typeface="Cabin"/>
              </a:defRPr>
            </a:lvl3pPr>
            <a:lvl4pPr marR="0" lvl="3" algn="ctr" rtl="0">
              <a:lnSpc>
                <a:spcPct val="100000"/>
              </a:lnSpc>
              <a:spcBef>
                <a:spcPts val="400"/>
              </a:spcBef>
              <a:spcAft>
                <a:spcPts val="0"/>
              </a:spcAft>
              <a:buClr>
                <a:srgbClr val="C32D2E"/>
              </a:buClr>
              <a:buSzPts val="2000"/>
              <a:buFont typeface="Noto Sans Symbols"/>
              <a:buNone/>
              <a:defRPr sz="2000" b="0" i="0" u="none" strike="noStrike" cap="none">
                <a:solidFill>
                  <a:schemeClr val="dk1"/>
                </a:solidFill>
                <a:latin typeface="Cabin"/>
                <a:ea typeface="Cabin"/>
                <a:cs typeface="Cabin"/>
                <a:sym typeface="Cabin"/>
              </a:defRPr>
            </a:lvl4pPr>
            <a:lvl5pPr marR="0" lvl="4" algn="ctr" rtl="0">
              <a:lnSpc>
                <a:spcPct val="100000"/>
              </a:lnSpc>
              <a:spcBef>
                <a:spcPts val="400"/>
              </a:spcBef>
              <a:spcAft>
                <a:spcPts val="0"/>
              </a:spcAft>
              <a:buClr>
                <a:srgbClr val="84AA33"/>
              </a:buClr>
              <a:buSzPts val="2000"/>
              <a:buFont typeface="Noto Sans Symbols"/>
              <a:buNone/>
              <a:defRPr sz="2000" b="0" i="0" u="none" strike="noStrike" cap="none">
                <a:solidFill>
                  <a:schemeClr val="dk1"/>
                </a:solidFill>
                <a:latin typeface="Cabin"/>
                <a:ea typeface="Cabin"/>
                <a:cs typeface="Cabin"/>
                <a:sym typeface="Cabin"/>
              </a:defRPr>
            </a:lvl5pPr>
            <a:lvl6pPr marR="0" lvl="5" algn="ctr" rtl="0">
              <a:lnSpc>
                <a:spcPct val="100000"/>
              </a:lnSpc>
              <a:spcBef>
                <a:spcPts val="400"/>
              </a:spcBef>
              <a:spcAft>
                <a:spcPts val="0"/>
              </a:spcAft>
              <a:buClr>
                <a:schemeClr val="accent5"/>
              </a:buClr>
              <a:buSzPts val="2000"/>
              <a:buFont typeface="Noto Sans Symbols"/>
              <a:buNone/>
              <a:defRPr sz="2000" b="0" i="0" u="none" strike="noStrike" cap="none">
                <a:solidFill>
                  <a:schemeClr val="dk1"/>
                </a:solidFill>
                <a:latin typeface="Cabin"/>
                <a:ea typeface="Cabin"/>
                <a:cs typeface="Cabin"/>
                <a:sym typeface="Cabin"/>
              </a:defRPr>
            </a:lvl6pPr>
            <a:lvl7pPr marR="0" lvl="6" algn="ctr" rtl="0">
              <a:lnSpc>
                <a:spcPct val="100000"/>
              </a:lnSpc>
              <a:spcBef>
                <a:spcPts val="400"/>
              </a:spcBef>
              <a:spcAft>
                <a:spcPts val="0"/>
              </a:spcAft>
              <a:buClr>
                <a:schemeClr val="accent6"/>
              </a:buClr>
              <a:buSzPts val="2000"/>
              <a:buFont typeface="Noto Sans Symbols"/>
              <a:buNone/>
              <a:defRPr sz="2000" b="0" i="0" u="none" strike="noStrike" cap="none">
                <a:solidFill>
                  <a:schemeClr val="dk1"/>
                </a:solidFill>
                <a:latin typeface="Cabin"/>
                <a:ea typeface="Cabin"/>
                <a:cs typeface="Cabin"/>
                <a:sym typeface="Cabin"/>
              </a:defRPr>
            </a:lvl7pPr>
            <a:lvl8pPr marR="0" lvl="7" algn="ctr" rtl="0">
              <a:lnSpc>
                <a:spcPct val="100000"/>
              </a:lnSpc>
              <a:spcBef>
                <a:spcPts val="400"/>
              </a:spcBef>
              <a:spcAft>
                <a:spcPts val="0"/>
              </a:spcAft>
              <a:buClr>
                <a:schemeClr val="accent6"/>
              </a:buClr>
              <a:buSzPts val="2000"/>
              <a:buFont typeface="Noto Sans Symbols"/>
              <a:buNone/>
              <a:defRPr sz="2000" b="0" i="0" u="none" strike="noStrike" cap="none">
                <a:solidFill>
                  <a:schemeClr val="dk1"/>
                </a:solidFill>
                <a:latin typeface="Cabin"/>
                <a:ea typeface="Cabin"/>
                <a:cs typeface="Cabin"/>
                <a:sym typeface="Cabin"/>
              </a:defRPr>
            </a:lvl8pPr>
            <a:lvl9pPr marR="0" lvl="8" algn="ctr" rtl="0">
              <a:lnSpc>
                <a:spcPct val="100000"/>
              </a:lnSpc>
              <a:spcBef>
                <a:spcPts val="400"/>
              </a:spcBef>
              <a:spcAft>
                <a:spcPts val="0"/>
              </a:spcAft>
              <a:buClr>
                <a:schemeClr val="accent6"/>
              </a:buClr>
              <a:buSzPts val="2000"/>
              <a:buFont typeface="Noto Sans Symbols"/>
              <a:buNone/>
              <a:defRPr sz="2000" b="0" i="0" u="none" strike="noStrike" cap="none">
                <a:solidFill>
                  <a:schemeClr val="dk1"/>
                </a:solidFill>
                <a:latin typeface="Cabin"/>
                <a:ea typeface="Cabin"/>
                <a:cs typeface="Cabin"/>
                <a:sym typeface="Cabin"/>
              </a:defRPr>
            </a:lvl9pPr>
          </a:lstStyle>
          <a:p>
            <a:endParaRPr/>
          </a:p>
        </p:txBody>
      </p:sp>
      <p:sp>
        <p:nvSpPr>
          <p:cNvPr id="29" name="Google Shape;29;p2"/>
          <p:cNvSpPr txBox="1">
            <a:spLocks noGrp="1"/>
          </p:cNvSpPr>
          <p:nvPr>
            <p:ph type="dt" idx="10"/>
          </p:nvPr>
        </p:nvSpPr>
        <p:spPr>
          <a:xfrm>
            <a:off x="3581400" y="6305550"/>
            <a:ext cx="2133599" cy="476249"/>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0" name="Google Shape;30;p2"/>
          <p:cNvSpPr txBox="1">
            <a:spLocks noGrp="1"/>
          </p:cNvSpPr>
          <p:nvPr>
            <p:ph type="ftr" idx="11"/>
          </p:nvPr>
        </p:nvSpPr>
        <p:spPr>
          <a:xfrm>
            <a:off x="5715000" y="6305550"/>
            <a:ext cx="2895600" cy="476249"/>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1" name="Google Shape;31;p2"/>
          <p:cNvSpPr txBox="1">
            <a:spLocks noGrp="1"/>
          </p:cNvSpPr>
          <p:nvPr>
            <p:ph type="sldNum" idx="12"/>
          </p:nvPr>
        </p:nvSpPr>
        <p:spPr>
          <a:xfrm>
            <a:off x="8613775" y="6305550"/>
            <a:ext cx="457200" cy="476249"/>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1pPr>
            <a:lvl2pPr marL="0" marR="0" lvl="1"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2pPr>
            <a:lvl3pPr marL="0" marR="0" lvl="2"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3pPr>
            <a:lvl4pPr marL="0" marR="0" lvl="3"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4pPr>
            <a:lvl5pPr marL="0" marR="0" lvl="4"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5pPr>
            <a:lvl6pPr marL="0" marR="0" lvl="5"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6pPr>
            <a:lvl7pPr marL="0" marR="0" lvl="6"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7pPr>
            <a:lvl8pPr marL="0" marR="0" lvl="7"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8pPr>
            <a:lvl9pPr marL="0" marR="0" lvl="8"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5"/>
        <p:cNvGrpSpPr/>
        <p:nvPr/>
      </p:nvGrpSpPr>
      <p:grpSpPr>
        <a:xfrm>
          <a:off x="0" y="0"/>
          <a:ext cx="0" cy="0"/>
          <a:chOff x="0" y="0"/>
          <a:chExt cx="0" cy="0"/>
        </a:xfrm>
      </p:grpSpPr>
      <p:sp>
        <p:nvSpPr>
          <p:cNvPr id="46" name="Google Shape;46;p4"/>
          <p:cNvSpPr txBox="1">
            <a:spLocks noGrp="1"/>
          </p:cNvSpPr>
          <p:nvPr>
            <p:ph type="title"/>
          </p:nvPr>
        </p:nvSpPr>
        <p:spPr>
          <a:xfrm>
            <a:off x="1435100" y="274637"/>
            <a:ext cx="7499349" cy="1143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1pPr>
            <a:lvl2pPr marR="0" lvl="1"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2pPr>
            <a:lvl3pPr marR="0" lvl="2"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3pPr>
            <a:lvl4pPr marR="0" lvl="3"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4pPr>
            <a:lvl5pPr marR="0" lvl="4"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5pPr>
            <a:lvl6pPr marR="0" lvl="5"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6pPr>
            <a:lvl7pPr marR="0" lvl="6"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7pPr>
            <a:lvl8pPr marR="0" lvl="7"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8pPr>
            <a:lvl9pPr marR="0" lvl="8"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9pPr>
          </a:lstStyle>
          <a:p>
            <a:endParaRPr/>
          </a:p>
        </p:txBody>
      </p:sp>
      <p:sp>
        <p:nvSpPr>
          <p:cNvPr id="47" name="Google Shape;47;p4"/>
          <p:cNvSpPr txBox="1">
            <a:spLocks noGrp="1"/>
          </p:cNvSpPr>
          <p:nvPr>
            <p:ph type="body" idx="1"/>
          </p:nvPr>
        </p:nvSpPr>
        <p:spPr>
          <a:xfrm>
            <a:off x="1435100" y="1447800"/>
            <a:ext cx="7499349" cy="4800600"/>
          </a:xfrm>
          <a:prstGeom prst="rect">
            <a:avLst/>
          </a:prstGeom>
          <a:noFill/>
          <a:ln>
            <a:noFill/>
          </a:ln>
        </p:spPr>
        <p:txBody>
          <a:bodyPr spcFirstLastPara="1" wrap="square" lIns="91425" tIns="91425" rIns="91425" bIns="91425" anchor="t" anchorCtr="0">
            <a:noAutofit/>
          </a:bodyPr>
          <a:lstStyle>
            <a:lvl1pPr marL="457200" marR="0" lvl="0" indent="-391160" algn="l" rtl="0">
              <a:lnSpc>
                <a:spcPct val="100000"/>
              </a:lnSpc>
              <a:spcBef>
                <a:spcPts val="600"/>
              </a:spcBef>
              <a:spcAft>
                <a:spcPts val="0"/>
              </a:spcAft>
              <a:buClr>
                <a:schemeClr val="accent1"/>
              </a:buClr>
              <a:buSzPts val="2560"/>
              <a:buFont typeface="Noto Sans Symbols"/>
              <a:buChar char="●"/>
              <a:defRPr sz="3200" b="0" i="0" u="none" strike="noStrike" cap="none">
                <a:solidFill>
                  <a:schemeClr val="dk1"/>
                </a:solidFill>
                <a:latin typeface="Cabin"/>
                <a:ea typeface="Cabin"/>
                <a:cs typeface="Cabin"/>
                <a:sym typeface="Cabin"/>
              </a:defRPr>
            </a:lvl1pPr>
            <a:lvl2pPr marL="914400" marR="0" lvl="1" indent="-406400" algn="l" rtl="0">
              <a:lnSpc>
                <a:spcPct val="100000"/>
              </a:lnSpc>
              <a:spcBef>
                <a:spcPts val="550"/>
              </a:spcBef>
              <a:spcAft>
                <a:spcPts val="0"/>
              </a:spcAft>
              <a:buClr>
                <a:schemeClr val="accent1"/>
              </a:buClr>
              <a:buSzPts val="2800"/>
              <a:buFont typeface="Verdana"/>
              <a:buChar char="◦"/>
              <a:defRPr sz="2800" b="0" i="0" u="none" strike="noStrike" cap="none">
                <a:solidFill>
                  <a:schemeClr val="dk1"/>
                </a:solidFill>
                <a:latin typeface="Cabin"/>
                <a:ea typeface="Cabin"/>
                <a:cs typeface="Cabin"/>
                <a:sym typeface="Cabin"/>
              </a:defRPr>
            </a:lvl2pPr>
            <a:lvl3pPr marL="1371600" marR="0" lvl="2" indent="-381000" algn="l" rtl="0">
              <a:lnSpc>
                <a:spcPct val="100000"/>
              </a:lnSpc>
              <a:spcBef>
                <a:spcPts val="480"/>
              </a:spcBef>
              <a:spcAft>
                <a:spcPts val="0"/>
              </a:spcAft>
              <a:buClr>
                <a:schemeClr val="accent2"/>
              </a:buClr>
              <a:buSzPts val="2400"/>
              <a:buFont typeface="Noto Sans Symbols"/>
              <a:buChar char="⚫"/>
              <a:defRPr sz="2400" b="0" i="0" u="none" strike="noStrike" cap="none">
                <a:solidFill>
                  <a:schemeClr val="dk1"/>
                </a:solidFill>
                <a:latin typeface="Cabin"/>
                <a:ea typeface="Cabin"/>
                <a:cs typeface="Cabin"/>
                <a:sym typeface="Cabin"/>
              </a:defRPr>
            </a:lvl3pPr>
            <a:lvl4pPr marL="1828800" marR="0" lvl="3" indent="-355600" algn="l" rtl="0">
              <a:lnSpc>
                <a:spcPct val="100000"/>
              </a:lnSpc>
              <a:spcBef>
                <a:spcPts val="400"/>
              </a:spcBef>
              <a:spcAft>
                <a:spcPts val="0"/>
              </a:spcAft>
              <a:buClr>
                <a:srgbClr val="C32D2E"/>
              </a:buClr>
              <a:buSzPts val="2000"/>
              <a:buFont typeface="Noto Sans Symbols"/>
              <a:buChar char="⚫"/>
              <a:defRPr sz="2000" b="0" i="0" u="none" strike="noStrike" cap="none">
                <a:solidFill>
                  <a:schemeClr val="dk1"/>
                </a:solidFill>
                <a:latin typeface="Cabin"/>
                <a:ea typeface="Cabin"/>
                <a:cs typeface="Cabin"/>
                <a:sym typeface="Cabin"/>
              </a:defRPr>
            </a:lvl4pPr>
            <a:lvl5pPr marL="2286000" marR="0" lvl="4" indent="-355600" algn="l" rtl="0">
              <a:lnSpc>
                <a:spcPct val="100000"/>
              </a:lnSpc>
              <a:spcBef>
                <a:spcPts val="400"/>
              </a:spcBef>
              <a:spcAft>
                <a:spcPts val="0"/>
              </a:spcAft>
              <a:buClr>
                <a:srgbClr val="84AA33"/>
              </a:buClr>
              <a:buSzPts val="2000"/>
              <a:buFont typeface="Noto Sans Symbols"/>
              <a:buChar char="⚫"/>
              <a:defRPr sz="2000" b="0" i="0" u="none" strike="noStrike" cap="none">
                <a:solidFill>
                  <a:schemeClr val="dk1"/>
                </a:solidFill>
                <a:latin typeface="Cabin"/>
                <a:ea typeface="Cabin"/>
                <a:cs typeface="Cabin"/>
                <a:sym typeface="Cabin"/>
              </a:defRPr>
            </a:lvl5pPr>
            <a:lvl6pPr marL="2743200" marR="0" lvl="5" indent="-355600" algn="l" rtl="0">
              <a:lnSpc>
                <a:spcPct val="100000"/>
              </a:lnSpc>
              <a:spcBef>
                <a:spcPts val="400"/>
              </a:spcBef>
              <a:spcAft>
                <a:spcPts val="0"/>
              </a:spcAft>
              <a:buClr>
                <a:schemeClr val="accent5"/>
              </a:buClr>
              <a:buSzPts val="2000"/>
              <a:buFont typeface="Noto Sans Symbols"/>
              <a:buChar char="⚫"/>
              <a:defRPr sz="2000" b="0" i="0" u="none" strike="noStrike" cap="none">
                <a:solidFill>
                  <a:schemeClr val="dk1"/>
                </a:solidFill>
                <a:latin typeface="Cabin"/>
                <a:ea typeface="Cabin"/>
                <a:cs typeface="Cabin"/>
                <a:sym typeface="Cabin"/>
              </a:defRPr>
            </a:lvl6pPr>
            <a:lvl7pPr marL="3200400" marR="0" lvl="6"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7pPr>
            <a:lvl8pPr marL="3657600" marR="0" lvl="7"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8pPr>
            <a:lvl9pPr marL="4114800" marR="0" lvl="8"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48" name="Google Shape;48;p4"/>
          <p:cNvSpPr txBox="1">
            <a:spLocks noGrp="1"/>
          </p:cNvSpPr>
          <p:nvPr>
            <p:ph type="dt" idx="10"/>
          </p:nvPr>
        </p:nvSpPr>
        <p:spPr>
          <a:xfrm>
            <a:off x="3581400" y="6305550"/>
            <a:ext cx="2133599" cy="476249"/>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9" name="Google Shape;49;p4"/>
          <p:cNvSpPr txBox="1">
            <a:spLocks noGrp="1"/>
          </p:cNvSpPr>
          <p:nvPr>
            <p:ph type="ftr" idx="11"/>
          </p:nvPr>
        </p:nvSpPr>
        <p:spPr>
          <a:xfrm>
            <a:off x="5715000" y="6305550"/>
            <a:ext cx="2895600" cy="476249"/>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0" name="Google Shape;50;p4"/>
          <p:cNvSpPr txBox="1">
            <a:spLocks noGrp="1"/>
          </p:cNvSpPr>
          <p:nvPr>
            <p:ph type="sldNum" idx="12"/>
          </p:nvPr>
        </p:nvSpPr>
        <p:spPr>
          <a:xfrm>
            <a:off x="8613775" y="6305550"/>
            <a:ext cx="457200" cy="476249"/>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1pPr>
            <a:lvl2pPr marL="0" marR="0" lvl="1"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2pPr>
            <a:lvl3pPr marL="0" marR="0" lvl="2"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3pPr>
            <a:lvl4pPr marL="0" marR="0" lvl="3"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4pPr>
            <a:lvl5pPr marL="0" marR="0" lvl="4"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5pPr>
            <a:lvl6pPr marL="0" marR="0" lvl="5"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6pPr>
            <a:lvl7pPr marL="0" marR="0" lvl="6"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7pPr>
            <a:lvl8pPr marL="0" marR="0" lvl="7"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8pPr>
            <a:lvl9pPr marL="0" marR="0" lvl="8"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1"/>
        <p:cNvGrpSpPr/>
        <p:nvPr/>
      </p:nvGrpSpPr>
      <p:grpSpPr>
        <a:xfrm>
          <a:off x="0" y="0"/>
          <a:ext cx="0" cy="0"/>
          <a:chOff x="0" y="0"/>
          <a:chExt cx="0" cy="0"/>
        </a:xfrm>
      </p:grpSpPr>
      <p:sp>
        <p:nvSpPr>
          <p:cNvPr id="52" name="Google Shape;52;p5"/>
          <p:cNvSpPr txBox="1">
            <a:spLocks noGrp="1"/>
          </p:cNvSpPr>
          <p:nvPr>
            <p:ph type="title"/>
          </p:nvPr>
        </p:nvSpPr>
        <p:spPr>
          <a:xfrm rot="5400000">
            <a:off x="4846637" y="2286001"/>
            <a:ext cx="5851525" cy="1828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1pPr>
            <a:lvl2pPr marR="0" lvl="1"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2pPr>
            <a:lvl3pPr marR="0" lvl="2"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3pPr>
            <a:lvl4pPr marR="0" lvl="3"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4pPr>
            <a:lvl5pPr marR="0" lvl="4"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5pPr>
            <a:lvl6pPr marR="0" lvl="5"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6pPr>
            <a:lvl7pPr marR="0" lvl="6"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7pPr>
            <a:lvl8pPr marR="0" lvl="7"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8pPr>
            <a:lvl9pPr marR="0" lvl="8"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9pPr>
          </a:lstStyle>
          <a:p>
            <a:endParaRPr/>
          </a:p>
        </p:txBody>
      </p:sp>
      <p:sp>
        <p:nvSpPr>
          <p:cNvPr id="53" name="Google Shape;53;p5"/>
          <p:cNvSpPr txBox="1">
            <a:spLocks noGrp="1"/>
          </p:cNvSpPr>
          <p:nvPr>
            <p:ph type="body" idx="1"/>
          </p:nvPr>
        </p:nvSpPr>
        <p:spPr>
          <a:xfrm rot="5400000">
            <a:off x="998537" y="419102"/>
            <a:ext cx="5851525" cy="5562600"/>
          </a:xfrm>
          <a:prstGeom prst="rect">
            <a:avLst/>
          </a:prstGeom>
          <a:noFill/>
          <a:ln>
            <a:noFill/>
          </a:ln>
        </p:spPr>
        <p:txBody>
          <a:bodyPr spcFirstLastPara="1" wrap="square" lIns="91425" tIns="91425" rIns="91425" bIns="91425" anchor="t" anchorCtr="0">
            <a:noAutofit/>
          </a:bodyPr>
          <a:lstStyle>
            <a:lvl1pPr marL="457200" marR="0" lvl="0" indent="-391160" algn="l" rtl="0">
              <a:lnSpc>
                <a:spcPct val="100000"/>
              </a:lnSpc>
              <a:spcBef>
                <a:spcPts val="600"/>
              </a:spcBef>
              <a:spcAft>
                <a:spcPts val="0"/>
              </a:spcAft>
              <a:buClr>
                <a:schemeClr val="accent1"/>
              </a:buClr>
              <a:buSzPts val="2560"/>
              <a:buFont typeface="Noto Sans Symbols"/>
              <a:buChar char="●"/>
              <a:defRPr sz="3200" b="0" i="0" u="none" strike="noStrike" cap="none">
                <a:solidFill>
                  <a:schemeClr val="dk1"/>
                </a:solidFill>
                <a:latin typeface="Cabin"/>
                <a:ea typeface="Cabin"/>
                <a:cs typeface="Cabin"/>
                <a:sym typeface="Cabin"/>
              </a:defRPr>
            </a:lvl1pPr>
            <a:lvl2pPr marL="914400" marR="0" lvl="1" indent="-406400" algn="l" rtl="0">
              <a:lnSpc>
                <a:spcPct val="100000"/>
              </a:lnSpc>
              <a:spcBef>
                <a:spcPts val="550"/>
              </a:spcBef>
              <a:spcAft>
                <a:spcPts val="0"/>
              </a:spcAft>
              <a:buClr>
                <a:schemeClr val="accent1"/>
              </a:buClr>
              <a:buSzPts val="2800"/>
              <a:buFont typeface="Verdana"/>
              <a:buChar char="◦"/>
              <a:defRPr sz="2800" b="0" i="0" u="none" strike="noStrike" cap="none">
                <a:solidFill>
                  <a:schemeClr val="dk1"/>
                </a:solidFill>
                <a:latin typeface="Cabin"/>
                <a:ea typeface="Cabin"/>
                <a:cs typeface="Cabin"/>
                <a:sym typeface="Cabin"/>
              </a:defRPr>
            </a:lvl2pPr>
            <a:lvl3pPr marL="1371600" marR="0" lvl="2" indent="-381000" algn="l" rtl="0">
              <a:lnSpc>
                <a:spcPct val="100000"/>
              </a:lnSpc>
              <a:spcBef>
                <a:spcPts val="480"/>
              </a:spcBef>
              <a:spcAft>
                <a:spcPts val="0"/>
              </a:spcAft>
              <a:buClr>
                <a:schemeClr val="accent2"/>
              </a:buClr>
              <a:buSzPts val="2400"/>
              <a:buFont typeface="Noto Sans Symbols"/>
              <a:buChar char="⚫"/>
              <a:defRPr sz="2400" b="0" i="0" u="none" strike="noStrike" cap="none">
                <a:solidFill>
                  <a:schemeClr val="dk1"/>
                </a:solidFill>
                <a:latin typeface="Cabin"/>
                <a:ea typeface="Cabin"/>
                <a:cs typeface="Cabin"/>
                <a:sym typeface="Cabin"/>
              </a:defRPr>
            </a:lvl3pPr>
            <a:lvl4pPr marL="1828800" marR="0" lvl="3" indent="-355600" algn="l" rtl="0">
              <a:lnSpc>
                <a:spcPct val="100000"/>
              </a:lnSpc>
              <a:spcBef>
                <a:spcPts val="400"/>
              </a:spcBef>
              <a:spcAft>
                <a:spcPts val="0"/>
              </a:spcAft>
              <a:buClr>
                <a:srgbClr val="C32D2E"/>
              </a:buClr>
              <a:buSzPts val="2000"/>
              <a:buFont typeface="Noto Sans Symbols"/>
              <a:buChar char="⚫"/>
              <a:defRPr sz="2000" b="0" i="0" u="none" strike="noStrike" cap="none">
                <a:solidFill>
                  <a:schemeClr val="dk1"/>
                </a:solidFill>
                <a:latin typeface="Cabin"/>
                <a:ea typeface="Cabin"/>
                <a:cs typeface="Cabin"/>
                <a:sym typeface="Cabin"/>
              </a:defRPr>
            </a:lvl4pPr>
            <a:lvl5pPr marL="2286000" marR="0" lvl="4" indent="-355600" algn="l" rtl="0">
              <a:lnSpc>
                <a:spcPct val="100000"/>
              </a:lnSpc>
              <a:spcBef>
                <a:spcPts val="400"/>
              </a:spcBef>
              <a:spcAft>
                <a:spcPts val="0"/>
              </a:spcAft>
              <a:buClr>
                <a:srgbClr val="84AA33"/>
              </a:buClr>
              <a:buSzPts val="2000"/>
              <a:buFont typeface="Noto Sans Symbols"/>
              <a:buChar char="⚫"/>
              <a:defRPr sz="2000" b="0" i="0" u="none" strike="noStrike" cap="none">
                <a:solidFill>
                  <a:schemeClr val="dk1"/>
                </a:solidFill>
                <a:latin typeface="Cabin"/>
                <a:ea typeface="Cabin"/>
                <a:cs typeface="Cabin"/>
                <a:sym typeface="Cabin"/>
              </a:defRPr>
            </a:lvl5pPr>
            <a:lvl6pPr marL="2743200" marR="0" lvl="5" indent="-355600" algn="l" rtl="0">
              <a:lnSpc>
                <a:spcPct val="100000"/>
              </a:lnSpc>
              <a:spcBef>
                <a:spcPts val="400"/>
              </a:spcBef>
              <a:spcAft>
                <a:spcPts val="0"/>
              </a:spcAft>
              <a:buClr>
                <a:schemeClr val="accent5"/>
              </a:buClr>
              <a:buSzPts val="2000"/>
              <a:buFont typeface="Noto Sans Symbols"/>
              <a:buChar char="⚫"/>
              <a:defRPr sz="2000" b="0" i="0" u="none" strike="noStrike" cap="none">
                <a:solidFill>
                  <a:schemeClr val="dk1"/>
                </a:solidFill>
                <a:latin typeface="Cabin"/>
                <a:ea typeface="Cabin"/>
                <a:cs typeface="Cabin"/>
                <a:sym typeface="Cabin"/>
              </a:defRPr>
            </a:lvl6pPr>
            <a:lvl7pPr marL="3200400" marR="0" lvl="6"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7pPr>
            <a:lvl8pPr marL="3657600" marR="0" lvl="7"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8pPr>
            <a:lvl9pPr marL="4114800" marR="0" lvl="8"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54" name="Google Shape;54;p5"/>
          <p:cNvSpPr txBox="1">
            <a:spLocks noGrp="1"/>
          </p:cNvSpPr>
          <p:nvPr>
            <p:ph type="dt" idx="10"/>
          </p:nvPr>
        </p:nvSpPr>
        <p:spPr>
          <a:xfrm>
            <a:off x="3581400" y="6305550"/>
            <a:ext cx="2133599" cy="476249"/>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5" name="Google Shape;55;p5"/>
          <p:cNvSpPr txBox="1">
            <a:spLocks noGrp="1"/>
          </p:cNvSpPr>
          <p:nvPr>
            <p:ph type="ftr" idx="11"/>
          </p:nvPr>
        </p:nvSpPr>
        <p:spPr>
          <a:xfrm>
            <a:off x="5715000" y="6305550"/>
            <a:ext cx="2895600" cy="476249"/>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6" name="Google Shape;56;p5"/>
          <p:cNvSpPr txBox="1">
            <a:spLocks noGrp="1"/>
          </p:cNvSpPr>
          <p:nvPr>
            <p:ph type="sldNum" idx="12"/>
          </p:nvPr>
        </p:nvSpPr>
        <p:spPr>
          <a:xfrm>
            <a:off x="8613775" y="6305550"/>
            <a:ext cx="457200" cy="476249"/>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1pPr>
            <a:lvl2pPr marL="0" marR="0" lvl="1"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2pPr>
            <a:lvl3pPr marL="0" marR="0" lvl="2"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3pPr>
            <a:lvl4pPr marL="0" marR="0" lvl="3"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4pPr>
            <a:lvl5pPr marL="0" marR="0" lvl="4"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5pPr>
            <a:lvl6pPr marL="0" marR="0" lvl="5"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6pPr>
            <a:lvl7pPr marL="0" marR="0" lvl="6"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7pPr>
            <a:lvl8pPr marL="0" marR="0" lvl="7"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8pPr>
            <a:lvl9pPr marL="0" marR="0" lvl="8"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7"/>
        <p:cNvGrpSpPr/>
        <p:nvPr/>
      </p:nvGrpSpPr>
      <p:grpSpPr>
        <a:xfrm>
          <a:off x="0" y="0"/>
          <a:ext cx="0" cy="0"/>
          <a:chOff x="0" y="0"/>
          <a:chExt cx="0" cy="0"/>
        </a:xfrm>
      </p:grpSpPr>
      <p:sp>
        <p:nvSpPr>
          <p:cNvPr id="58" name="Google Shape;58;p6"/>
          <p:cNvSpPr txBox="1">
            <a:spLocks noGrp="1"/>
          </p:cNvSpPr>
          <p:nvPr>
            <p:ph type="title"/>
          </p:nvPr>
        </p:nvSpPr>
        <p:spPr>
          <a:xfrm>
            <a:off x="1435100" y="274637"/>
            <a:ext cx="7499349" cy="1143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1pPr>
            <a:lvl2pPr marR="0" lvl="1"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2pPr>
            <a:lvl3pPr marR="0" lvl="2"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3pPr>
            <a:lvl4pPr marR="0" lvl="3"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4pPr>
            <a:lvl5pPr marR="0" lvl="4"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5pPr>
            <a:lvl6pPr marR="0" lvl="5"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6pPr>
            <a:lvl7pPr marR="0" lvl="6"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7pPr>
            <a:lvl8pPr marR="0" lvl="7"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8pPr>
            <a:lvl9pPr marR="0" lvl="8"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9pPr>
          </a:lstStyle>
          <a:p>
            <a:endParaRPr/>
          </a:p>
        </p:txBody>
      </p:sp>
      <p:sp>
        <p:nvSpPr>
          <p:cNvPr id="59" name="Google Shape;59;p6"/>
          <p:cNvSpPr txBox="1">
            <a:spLocks noGrp="1"/>
          </p:cNvSpPr>
          <p:nvPr>
            <p:ph type="body" idx="1"/>
          </p:nvPr>
        </p:nvSpPr>
        <p:spPr>
          <a:xfrm rot="5400000">
            <a:off x="2784474" y="98425"/>
            <a:ext cx="4800600" cy="7499349"/>
          </a:xfrm>
          <a:prstGeom prst="rect">
            <a:avLst/>
          </a:prstGeom>
          <a:noFill/>
          <a:ln>
            <a:noFill/>
          </a:ln>
        </p:spPr>
        <p:txBody>
          <a:bodyPr spcFirstLastPara="1" wrap="square" lIns="91425" tIns="91425" rIns="91425" bIns="91425" anchor="t" anchorCtr="0">
            <a:noAutofit/>
          </a:bodyPr>
          <a:lstStyle>
            <a:lvl1pPr marL="457200" marR="0" lvl="0" indent="-391160" algn="l" rtl="0">
              <a:lnSpc>
                <a:spcPct val="100000"/>
              </a:lnSpc>
              <a:spcBef>
                <a:spcPts val="600"/>
              </a:spcBef>
              <a:spcAft>
                <a:spcPts val="0"/>
              </a:spcAft>
              <a:buClr>
                <a:schemeClr val="accent1"/>
              </a:buClr>
              <a:buSzPts val="2560"/>
              <a:buFont typeface="Noto Sans Symbols"/>
              <a:buChar char="●"/>
              <a:defRPr sz="3200" b="0" i="0" u="none" strike="noStrike" cap="none">
                <a:solidFill>
                  <a:schemeClr val="dk1"/>
                </a:solidFill>
                <a:latin typeface="Cabin"/>
                <a:ea typeface="Cabin"/>
                <a:cs typeface="Cabin"/>
                <a:sym typeface="Cabin"/>
              </a:defRPr>
            </a:lvl1pPr>
            <a:lvl2pPr marL="914400" marR="0" lvl="1" indent="-406400" algn="l" rtl="0">
              <a:lnSpc>
                <a:spcPct val="100000"/>
              </a:lnSpc>
              <a:spcBef>
                <a:spcPts val="550"/>
              </a:spcBef>
              <a:spcAft>
                <a:spcPts val="0"/>
              </a:spcAft>
              <a:buClr>
                <a:schemeClr val="accent1"/>
              </a:buClr>
              <a:buSzPts val="2800"/>
              <a:buFont typeface="Verdana"/>
              <a:buChar char="◦"/>
              <a:defRPr sz="2800" b="0" i="0" u="none" strike="noStrike" cap="none">
                <a:solidFill>
                  <a:schemeClr val="dk1"/>
                </a:solidFill>
                <a:latin typeface="Cabin"/>
                <a:ea typeface="Cabin"/>
                <a:cs typeface="Cabin"/>
                <a:sym typeface="Cabin"/>
              </a:defRPr>
            </a:lvl2pPr>
            <a:lvl3pPr marL="1371600" marR="0" lvl="2" indent="-381000" algn="l" rtl="0">
              <a:lnSpc>
                <a:spcPct val="100000"/>
              </a:lnSpc>
              <a:spcBef>
                <a:spcPts val="480"/>
              </a:spcBef>
              <a:spcAft>
                <a:spcPts val="0"/>
              </a:spcAft>
              <a:buClr>
                <a:schemeClr val="accent2"/>
              </a:buClr>
              <a:buSzPts val="2400"/>
              <a:buFont typeface="Noto Sans Symbols"/>
              <a:buChar char="⚫"/>
              <a:defRPr sz="2400" b="0" i="0" u="none" strike="noStrike" cap="none">
                <a:solidFill>
                  <a:schemeClr val="dk1"/>
                </a:solidFill>
                <a:latin typeface="Cabin"/>
                <a:ea typeface="Cabin"/>
                <a:cs typeface="Cabin"/>
                <a:sym typeface="Cabin"/>
              </a:defRPr>
            </a:lvl3pPr>
            <a:lvl4pPr marL="1828800" marR="0" lvl="3" indent="-355600" algn="l" rtl="0">
              <a:lnSpc>
                <a:spcPct val="100000"/>
              </a:lnSpc>
              <a:spcBef>
                <a:spcPts val="400"/>
              </a:spcBef>
              <a:spcAft>
                <a:spcPts val="0"/>
              </a:spcAft>
              <a:buClr>
                <a:srgbClr val="C32D2E"/>
              </a:buClr>
              <a:buSzPts val="2000"/>
              <a:buFont typeface="Noto Sans Symbols"/>
              <a:buChar char="⚫"/>
              <a:defRPr sz="2000" b="0" i="0" u="none" strike="noStrike" cap="none">
                <a:solidFill>
                  <a:schemeClr val="dk1"/>
                </a:solidFill>
                <a:latin typeface="Cabin"/>
                <a:ea typeface="Cabin"/>
                <a:cs typeface="Cabin"/>
                <a:sym typeface="Cabin"/>
              </a:defRPr>
            </a:lvl4pPr>
            <a:lvl5pPr marL="2286000" marR="0" lvl="4" indent="-355600" algn="l" rtl="0">
              <a:lnSpc>
                <a:spcPct val="100000"/>
              </a:lnSpc>
              <a:spcBef>
                <a:spcPts val="400"/>
              </a:spcBef>
              <a:spcAft>
                <a:spcPts val="0"/>
              </a:spcAft>
              <a:buClr>
                <a:srgbClr val="84AA33"/>
              </a:buClr>
              <a:buSzPts val="2000"/>
              <a:buFont typeface="Noto Sans Symbols"/>
              <a:buChar char="⚫"/>
              <a:defRPr sz="2000" b="0" i="0" u="none" strike="noStrike" cap="none">
                <a:solidFill>
                  <a:schemeClr val="dk1"/>
                </a:solidFill>
                <a:latin typeface="Cabin"/>
                <a:ea typeface="Cabin"/>
                <a:cs typeface="Cabin"/>
                <a:sym typeface="Cabin"/>
              </a:defRPr>
            </a:lvl5pPr>
            <a:lvl6pPr marL="2743200" marR="0" lvl="5" indent="-355600" algn="l" rtl="0">
              <a:lnSpc>
                <a:spcPct val="100000"/>
              </a:lnSpc>
              <a:spcBef>
                <a:spcPts val="400"/>
              </a:spcBef>
              <a:spcAft>
                <a:spcPts val="0"/>
              </a:spcAft>
              <a:buClr>
                <a:schemeClr val="accent5"/>
              </a:buClr>
              <a:buSzPts val="2000"/>
              <a:buFont typeface="Noto Sans Symbols"/>
              <a:buChar char="⚫"/>
              <a:defRPr sz="2000" b="0" i="0" u="none" strike="noStrike" cap="none">
                <a:solidFill>
                  <a:schemeClr val="dk1"/>
                </a:solidFill>
                <a:latin typeface="Cabin"/>
                <a:ea typeface="Cabin"/>
                <a:cs typeface="Cabin"/>
                <a:sym typeface="Cabin"/>
              </a:defRPr>
            </a:lvl6pPr>
            <a:lvl7pPr marL="3200400" marR="0" lvl="6"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7pPr>
            <a:lvl8pPr marL="3657600" marR="0" lvl="7"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8pPr>
            <a:lvl9pPr marL="4114800" marR="0" lvl="8"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60" name="Google Shape;60;p6"/>
          <p:cNvSpPr txBox="1">
            <a:spLocks noGrp="1"/>
          </p:cNvSpPr>
          <p:nvPr>
            <p:ph type="dt" idx="10"/>
          </p:nvPr>
        </p:nvSpPr>
        <p:spPr>
          <a:xfrm>
            <a:off x="3581400" y="6305550"/>
            <a:ext cx="2133599" cy="476249"/>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1" name="Google Shape;61;p6"/>
          <p:cNvSpPr txBox="1">
            <a:spLocks noGrp="1"/>
          </p:cNvSpPr>
          <p:nvPr>
            <p:ph type="ftr" idx="11"/>
          </p:nvPr>
        </p:nvSpPr>
        <p:spPr>
          <a:xfrm>
            <a:off x="5715000" y="6305550"/>
            <a:ext cx="2895600" cy="476249"/>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2" name="Google Shape;62;p6"/>
          <p:cNvSpPr txBox="1">
            <a:spLocks noGrp="1"/>
          </p:cNvSpPr>
          <p:nvPr>
            <p:ph type="sldNum" idx="12"/>
          </p:nvPr>
        </p:nvSpPr>
        <p:spPr>
          <a:xfrm>
            <a:off x="8613775" y="6305550"/>
            <a:ext cx="457200" cy="476249"/>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1pPr>
            <a:lvl2pPr marL="0" marR="0" lvl="1"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2pPr>
            <a:lvl3pPr marL="0" marR="0" lvl="2"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3pPr>
            <a:lvl4pPr marL="0" marR="0" lvl="3"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4pPr>
            <a:lvl5pPr marL="0" marR="0" lvl="4"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5pPr>
            <a:lvl6pPr marL="0" marR="0" lvl="5"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6pPr>
            <a:lvl7pPr marL="0" marR="0" lvl="6"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7pPr>
            <a:lvl8pPr marL="0" marR="0" lvl="7"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8pPr>
            <a:lvl9pPr marL="0" marR="0" lvl="8"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1435608" y="274319"/>
            <a:ext cx="7498080" cy="1143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1pPr>
            <a:lvl2pPr marR="0" lvl="1"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2pPr>
            <a:lvl3pPr marR="0" lvl="2"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3pPr>
            <a:lvl4pPr marR="0" lvl="3"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4pPr>
            <a:lvl5pPr marR="0" lvl="4"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5pPr>
            <a:lvl6pPr marR="0" lvl="5"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6pPr>
            <a:lvl7pPr marR="0" lvl="6"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7pPr>
            <a:lvl8pPr marR="0" lvl="7"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8pPr>
            <a:lvl9pPr marR="0" lvl="8"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9pPr>
          </a:lstStyle>
          <a:p>
            <a:endParaRPr/>
          </a:p>
        </p:txBody>
      </p:sp>
      <p:sp>
        <p:nvSpPr>
          <p:cNvPr id="65" name="Google Shape;65;p7"/>
          <p:cNvSpPr txBox="1">
            <a:spLocks noGrp="1"/>
          </p:cNvSpPr>
          <p:nvPr>
            <p:ph type="dt" idx="10"/>
          </p:nvPr>
        </p:nvSpPr>
        <p:spPr>
          <a:xfrm>
            <a:off x="3581400" y="6305550"/>
            <a:ext cx="2133599" cy="476249"/>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6" name="Google Shape;66;p7"/>
          <p:cNvSpPr txBox="1">
            <a:spLocks noGrp="1"/>
          </p:cNvSpPr>
          <p:nvPr>
            <p:ph type="ftr" idx="11"/>
          </p:nvPr>
        </p:nvSpPr>
        <p:spPr>
          <a:xfrm>
            <a:off x="5715000" y="6305550"/>
            <a:ext cx="2895600" cy="476249"/>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7" name="Google Shape;67;p7"/>
          <p:cNvSpPr txBox="1">
            <a:spLocks noGrp="1"/>
          </p:cNvSpPr>
          <p:nvPr>
            <p:ph type="sldNum" idx="12"/>
          </p:nvPr>
        </p:nvSpPr>
        <p:spPr>
          <a:xfrm>
            <a:off x="8613775" y="6305550"/>
            <a:ext cx="457200" cy="476249"/>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1pPr>
            <a:lvl2pPr marL="0" marR="0" lvl="1"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2pPr>
            <a:lvl3pPr marL="0" marR="0" lvl="2"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3pPr>
            <a:lvl4pPr marL="0" marR="0" lvl="3"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4pPr>
            <a:lvl5pPr marL="0" marR="0" lvl="4"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5pPr>
            <a:lvl6pPr marL="0" marR="0" lvl="5"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6pPr>
            <a:lvl7pPr marL="0" marR="0" lvl="6"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7pPr>
            <a:lvl8pPr marL="0" marR="0" lvl="7"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8pPr>
            <a:lvl9pPr marL="0" marR="0" lvl="8"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8"/>
        <p:cNvGrpSpPr/>
        <p:nvPr/>
      </p:nvGrpSpPr>
      <p:grpSpPr>
        <a:xfrm>
          <a:off x="0" y="0"/>
          <a:ext cx="0" cy="0"/>
          <a:chOff x="0" y="0"/>
          <a:chExt cx="0" cy="0"/>
        </a:xfrm>
      </p:grpSpPr>
      <p:sp>
        <p:nvSpPr>
          <p:cNvPr id="69" name="Google Shape;69;p8"/>
          <p:cNvSpPr txBox="1">
            <a:spLocks noGrp="1"/>
          </p:cNvSpPr>
          <p:nvPr>
            <p:ph type="title"/>
          </p:nvPr>
        </p:nvSpPr>
        <p:spPr>
          <a:xfrm>
            <a:off x="1435608" y="274319"/>
            <a:ext cx="7498080" cy="1143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1pPr>
            <a:lvl2pPr marR="0" lvl="1"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2pPr>
            <a:lvl3pPr marR="0" lvl="2"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3pPr>
            <a:lvl4pPr marR="0" lvl="3"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4pPr>
            <a:lvl5pPr marR="0" lvl="4"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5pPr>
            <a:lvl6pPr marR="0" lvl="5"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6pPr>
            <a:lvl7pPr marR="0" lvl="6"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7pPr>
            <a:lvl8pPr marR="0" lvl="7"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8pPr>
            <a:lvl9pPr marR="0" lvl="8"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9pPr>
          </a:lstStyle>
          <a:p>
            <a:endParaRPr/>
          </a:p>
        </p:txBody>
      </p:sp>
      <p:sp>
        <p:nvSpPr>
          <p:cNvPr id="70" name="Google Shape;70;p8"/>
          <p:cNvSpPr txBox="1">
            <a:spLocks noGrp="1"/>
          </p:cNvSpPr>
          <p:nvPr>
            <p:ph type="body" idx="1"/>
          </p:nvPr>
        </p:nvSpPr>
        <p:spPr>
          <a:xfrm>
            <a:off x="1435608" y="1524000"/>
            <a:ext cx="3657600" cy="4663439"/>
          </a:xfrm>
          <a:prstGeom prst="rect">
            <a:avLst/>
          </a:prstGeom>
          <a:noFill/>
          <a:ln>
            <a:noFill/>
          </a:ln>
        </p:spPr>
        <p:txBody>
          <a:bodyPr spcFirstLastPara="1" wrap="square" lIns="91425" tIns="91425" rIns="91425" bIns="91425" anchor="t" anchorCtr="0">
            <a:noAutofit/>
          </a:bodyPr>
          <a:lstStyle>
            <a:lvl1pPr marL="457200" marR="0" lvl="0" indent="-370840" algn="l" rtl="0">
              <a:lnSpc>
                <a:spcPct val="100000"/>
              </a:lnSpc>
              <a:spcBef>
                <a:spcPts val="600"/>
              </a:spcBef>
              <a:spcAft>
                <a:spcPts val="0"/>
              </a:spcAft>
              <a:buClr>
                <a:schemeClr val="accent1"/>
              </a:buClr>
              <a:buSzPts val="2240"/>
              <a:buFont typeface="Noto Sans Symbols"/>
              <a:buChar char="●"/>
              <a:defRPr sz="2800" b="0" i="0" u="none" strike="noStrike" cap="none">
                <a:solidFill>
                  <a:schemeClr val="dk1"/>
                </a:solidFill>
                <a:latin typeface="Cabin"/>
                <a:ea typeface="Cabin"/>
                <a:cs typeface="Cabin"/>
                <a:sym typeface="Cabin"/>
              </a:defRPr>
            </a:lvl1pPr>
            <a:lvl2pPr marL="914400" marR="0" lvl="1" indent="-381000" algn="l" rtl="0">
              <a:lnSpc>
                <a:spcPct val="100000"/>
              </a:lnSpc>
              <a:spcBef>
                <a:spcPts val="550"/>
              </a:spcBef>
              <a:spcAft>
                <a:spcPts val="0"/>
              </a:spcAft>
              <a:buClr>
                <a:schemeClr val="accent1"/>
              </a:buClr>
              <a:buSzPts val="2400"/>
              <a:buFont typeface="Verdana"/>
              <a:buChar char="◦"/>
              <a:defRPr sz="2400" b="0" i="0" u="none" strike="noStrike" cap="none">
                <a:solidFill>
                  <a:schemeClr val="dk1"/>
                </a:solidFill>
                <a:latin typeface="Cabin"/>
                <a:ea typeface="Cabin"/>
                <a:cs typeface="Cabin"/>
                <a:sym typeface="Cabin"/>
              </a:defRPr>
            </a:lvl2pPr>
            <a:lvl3pPr marL="1371600" marR="0" lvl="2" indent="-355600" algn="l" rtl="0">
              <a:lnSpc>
                <a:spcPct val="100000"/>
              </a:lnSpc>
              <a:spcBef>
                <a:spcPts val="400"/>
              </a:spcBef>
              <a:spcAft>
                <a:spcPts val="0"/>
              </a:spcAft>
              <a:buClr>
                <a:schemeClr val="accent2"/>
              </a:buClr>
              <a:buSzPts val="2000"/>
              <a:buFont typeface="Noto Sans Symbols"/>
              <a:buChar char="⚫"/>
              <a:defRPr sz="2000" b="0" i="0" u="none" strike="noStrike" cap="none">
                <a:solidFill>
                  <a:schemeClr val="dk1"/>
                </a:solidFill>
                <a:latin typeface="Cabin"/>
                <a:ea typeface="Cabin"/>
                <a:cs typeface="Cabin"/>
                <a:sym typeface="Cabin"/>
              </a:defRPr>
            </a:lvl3pPr>
            <a:lvl4pPr marL="1828800" marR="0" lvl="3" indent="-342900" algn="l" rtl="0">
              <a:lnSpc>
                <a:spcPct val="100000"/>
              </a:lnSpc>
              <a:spcBef>
                <a:spcPts val="360"/>
              </a:spcBef>
              <a:spcAft>
                <a:spcPts val="0"/>
              </a:spcAft>
              <a:buClr>
                <a:srgbClr val="C32D2E"/>
              </a:buClr>
              <a:buSzPts val="1800"/>
              <a:buFont typeface="Noto Sans Symbols"/>
              <a:buChar char="⚫"/>
              <a:defRPr sz="1800" b="0" i="0" u="none" strike="noStrike" cap="none">
                <a:solidFill>
                  <a:schemeClr val="dk1"/>
                </a:solidFill>
                <a:latin typeface="Cabin"/>
                <a:ea typeface="Cabin"/>
                <a:cs typeface="Cabin"/>
                <a:sym typeface="Cabin"/>
              </a:defRPr>
            </a:lvl4pPr>
            <a:lvl5pPr marL="2286000" marR="0" lvl="4" indent="-342900" algn="l" rtl="0">
              <a:lnSpc>
                <a:spcPct val="100000"/>
              </a:lnSpc>
              <a:spcBef>
                <a:spcPts val="360"/>
              </a:spcBef>
              <a:spcAft>
                <a:spcPts val="0"/>
              </a:spcAft>
              <a:buClr>
                <a:srgbClr val="84AA33"/>
              </a:buClr>
              <a:buSzPts val="1800"/>
              <a:buFont typeface="Noto Sans Symbols"/>
              <a:buChar char="⚫"/>
              <a:defRPr sz="1800" b="0" i="0" u="none" strike="noStrike" cap="none">
                <a:solidFill>
                  <a:schemeClr val="dk1"/>
                </a:solidFill>
                <a:latin typeface="Cabin"/>
                <a:ea typeface="Cabin"/>
                <a:cs typeface="Cabin"/>
                <a:sym typeface="Cabin"/>
              </a:defRPr>
            </a:lvl5pPr>
            <a:lvl6pPr marL="2743200" marR="0" lvl="5" indent="-355600" algn="l" rtl="0">
              <a:lnSpc>
                <a:spcPct val="100000"/>
              </a:lnSpc>
              <a:spcBef>
                <a:spcPts val="400"/>
              </a:spcBef>
              <a:spcAft>
                <a:spcPts val="0"/>
              </a:spcAft>
              <a:buClr>
                <a:schemeClr val="accent5"/>
              </a:buClr>
              <a:buSzPts val="2000"/>
              <a:buFont typeface="Noto Sans Symbols"/>
              <a:buChar char="⚫"/>
              <a:defRPr sz="2000" b="0" i="0" u="none" strike="noStrike" cap="none">
                <a:solidFill>
                  <a:schemeClr val="dk1"/>
                </a:solidFill>
                <a:latin typeface="Cabin"/>
                <a:ea typeface="Cabin"/>
                <a:cs typeface="Cabin"/>
                <a:sym typeface="Cabin"/>
              </a:defRPr>
            </a:lvl6pPr>
            <a:lvl7pPr marL="3200400" marR="0" lvl="6"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7pPr>
            <a:lvl8pPr marL="3657600" marR="0" lvl="7"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8pPr>
            <a:lvl9pPr marL="4114800" marR="0" lvl="8"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71" name="Google Shape;71;p8"/>
          <p:cNvSpPr txBox="1">
            <a:spLocks noGrp="1"/>
          </p:cNvSpPr>
          <p:nvPr>
            <p:ph type="body" idx="2"/>
          </p:nvPr>
        </p:nvSpPr>
        <p:spPr>
          <a:xfrm>
            <a:off x="5276087" y="1524000"/>
            <a:ext cx="3657600" cy="4663439"/>
          </a:xfrm>
          <a:prstGeom prst="rect">
            <a:avLst/>
          </a:prstGeom>
          <a:noFill/>
          <a:ln>
            <a:noFill/>
          </a:ln>
        </p:spPr>
        <p:txBody>
          <a:bodyPr spcFirstLastPara="1" wrap="square" lIns="91425" tIns="91425" rIns="91425" bIns="91425" anchor="t" anchorCtr="0">
            <a:noAutofit/>
          </a:bodyPr>
          <a:lstStyle>
            <a:lvl1pPr marL="457200" marR="0" lvl="0" indent="-370840" algn="l" rtl="0">
              <a:lnSpc>
                <a:spcPct val="100000"/>
              </a:lnSpc>
              <a:spcBef>
                <a:spcPts val="600"/>
              </a:spcBef>
              <a:spcAft>
                <a:spcPts val="0"/>
              </a:spcAft>
              <a:buClr>
                <a:schemeClr val="accent1"/>
              </a:buClr>
              <a:buSzPts val="2240"/>
              <a:buFont typeface="Noto Sans Symbols"/>
              <a:buChar char="●"/>
              <a:defRPr sz="2800" b="0" i="0" u="none" strike="noStrike" cap="none">
                <a:solidFill>
                  <a:schemeClr val="dk1"/>
                </a:solidFill>
                <a:latin typeface="Cabin"/>
                <a:ea typeface="Cabin"/>
                <a:cs typeface="Cabin"/>
                <a:sym typeface="Cabin"/>
              </a:defRPr>
            </a:lvl1pPr>
            <a:lvl2pPr marL="914400" marR="0" lvl="1" indent="-381000" algn="l" rtl="0">
              <a:lnSpc>
                <a:spcPct val="100000"/>
              </a:lnSpc>
              <a:spcBef>
                <a:spcPts val="550"/>
              </a:spcBef>
              <a:spcAft>
                <a:spcPts val="0"/>
              </a:spcAft>
              <a:buClr>
                <a:schemeClr val="accent1"/>
              </a:buClr>
              <a:buSzPts val="2400"/>
              <a:buFont typeface="Verdana"/>
              <a:buChar char="◦"/>
              <a:defRPr sz="2400" b="0" i="0" u="none" strike="noStrike" cap="none">
                <a:solidFill>
                  <a:schemeClr val="dk1"/>
                </a:solidFill>
                <a:latin typeface="Cabin"/>
                <a:ea typeface="Cabin"/>
                <a:cs typeface="Cabin"/>
                <a:sym typeface="Cabin"/>
              </a:defRPr>
            </a:lvl2pPr>
            <a:lvl3pPr marL="1371600" marR="0" lvl="2" indent="-355600" algn="l" rtl="0">
              <a:lnSpc>
                <a:spcPct val="100000"/>
              </a:lnSpc>
              <a:spcBef>
                <a:spcPts val="400"/>
              </a:spcBef>
              <a:spcAft>
                <a:spcPts val="0"/>
              </a:spcAft>
              <a:buClr>
                <a:schemeClr val="accent2"/>
              </a:buClr>
              <a:buSzPts val="2000"/>
              <a:buFont typeface="Noto Sans Symbols"/>
              <a:buChar char="⚫"/>
              <a:defRPr sz="2000" b="0" i="0" u="none" strike="noStrike" cap="none">
                <a:solidFill>
                  <a:schemeClr val="dk1"/>
                </a:solidFill>
                <a:latin typeface="Cabin"/>
                <a:ea typeface="Cabin"/>
                <a:cs typeface="Cabin"/>
                <a:sym typeface="Cabin"/>
              </a:defRPr>
            </a:lvl3pPr>
            <a:lvl4pPr marL="1828800" marR="0" lvl="3" indent="-342900" algn="l" rtl="0">
              <a:lnSpc>
                <a:spcPct val="100000"/>
              </a:lnSpc>
              <a:spcBef>
                <a:spcPts val="360"/>
              </a:spcBef>
              <a:spcAft>
                <a:spcPts val="0"/>
              </a:spcAft>
              <a:buClr>
                <a:srgbClr val="C32D2E"/>
              </a:buClr>
              <a:buSzPts val="1800"/>
              <a:buFont typeface="Noto Sans Symbols"/>
              <a:buChar char="⚫"/>
              <a:defRPr sz="1800" b="0" i="0" u="none" strike="noStrike" cap="none">
                <a:solidFill>
                  <a:schemeClr val="dk1"/>
                </a:solidFill>
                <a:latin typeface="Cabin"/>
                <a:ea typeface="Cabin"/>
                <a:cs typeface="Cabin"/>
                <a:sym typeface="Cabin"/>
              </a:defRPr>
            </a:lvl4pPr>
            <a:lvl5pPr marL="2286000" marR="0" lvl="4" indent="-342900" algn="l" rtl="0">
              <a:lnSpc>
                <a:spcPct val="100000"/>
              </a:lnSpc>
              <a:spcBef>
                <a:spcPts val="360"/>
              </a:spcBef>
              <a:spcAft>
                <a:spcPts val="0"/>
              </a:spcAft>
              <a:buClr>
                <a:srgbClr val="84AA33"/>
              </a:buClr>
              <a:buSzPts val="1800"/>
              <a:buFont typeface="Noto Sans Symbols"/>
              <a:buChar char="⚫"/>
              <a:defRPr sz="1800" b="0" i="0" u="none" strike="noStrike" cap="none">
                <a:solidFill>
                  <a:schemeClr val="dk1"/>
                </a:solidFill>
                <a:latin typeface="Cabin"/>
                <a:ea typeface="Cabin"/>
                <a:cs typeface="Cabin"/>
                <a:sym typeface="Cabin"/>
              </a:defRPr>
            </a:lvl5pPr>
            <a:lvl6pPr marL="2743200" marR="0" lvl="5" indent="-355600" algn="l" rtl="0">
              <a:lnSpc>
                <a:spcPct val="100000"/>
              </a:lnSpc>
              <a:spcBef>
                <a:spcPts val="400"/>
              </a:spcBef>
              <a:spcAft>
                <a:spcPts val="0"/>
              </a:spcAft>
              <a:buClr>
                <a:schemeClr val="accent5"/>
              </a:buClr>
              <a:buSzPts val="2000"/>
              <a:buFont typeface="Noto Sans Symbols"/>
              <a:buChar char="⚫"/>
              <a:defRPr sz="2000" b="0" i="0" u="none" strike="noStrike" cap="none">
                <a:solidFill>
                  <a:schemeClr val="dk1"/>
                </a:solidFill>
                <a:latin typeface="Cabin"/>
                <a:ea typeface="Cabin"/>
                <a:cs typeface="Cabin"/>
                <a:sym typeface="Cabin"/>
              </a:defRPr>
            </a:lvl6pPr>
            <a:lvl7pPr marL="3200400" marR="0" lvl="6"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7pPr>
            <a:lvl8pPr marL="3657600" marR="0" lvl="7"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8pPr>
            <a:lvl9pPr marL="4114800" marR="0" lvl="8"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72" name="Google Shape;72;p8"/>
          <p:cNvSpPr txBox="1">
            <a:spLocks noGrp="1"/>
          </p:cNvSpPr>
          <p:nvPr>
            <p:ph type="dt" idx="10"/>
          </p:nvPr>
        </p:nvSpPr>
        <p:spPr>
          <a:xfrm>
            <a:off x="3581400" y="6305550"/>
            <a:ext cx="2133599" cy="476249"/>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73" name="Google Shape;73;p8"/>
          <p:cNvSpPr txBox="1">
            <a:spLocks noGrp="1"/>
          </p:cNvSpPr>
          <p:nvPr>
            <p:ph type="ftr" idx="11"/>
          </p:nvPr>
        </p:nvSpPr>
        <p:spPr>
          <a:xfrm>
            <a:off x="5715000" y="6305550"/>
            <a:ext cx="2895600" cy="476249"/>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74" name="Google Shape;74;p8"/>
          <p:cNvSpPr txBox="1">
            <a:spLocks noGrp="1"/>
          </p:cNvSpPr>
          <p:nvPr>
            <p:ph type="sldNum" idx="12"/>
          </p:nvPr>
        </p:nvSpPr>
        <p:spPr>
          <a:xfrm>
            <a:off x="8613775" y="6305550"/>
            <a:ext cx="457200" cy="476249"/>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1pPr>
            <a:lvl2pPr marL="0" marR="0" lvl="1"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2pPr>
            <a:lvl3pPr marL="0" marR="0" lvl="2"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3pPr>
            <a:lvl4pPr marL="0" marR="0" lvl="3"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4pPr>
            <a:lvl5pPr marL="0" marR="0" lvl="4"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5pPr>
            <a:lvl6pPr marL="0" marR="0" lvl="5"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6pPr>
            <a:lvl7pPr marL="0" marR="0" lvl="6"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7pPr>
            <a:lvl8pPr marL="0" marR="0" lvl="7"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8pPr>
            <a:lvl9pPr marL="0" marR="0" lvl="8"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image" Target="../media/image1.jp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p:nvPr/>
        </p:nvSpPr>
        <p:spPr>
          <a:xfrm>
            <a:off x="-815975" y="-815975"/>
            <a:ext cx="1638300" cy="1638300"/>
          </a:xfrm>
          <a:custGeom>
            <a:avLst/>
            <a:gdLst/>
            <a:ahLst/>
            <a:cxnLst/>
            <a:rect l="l" t="t" r="r" b="b"/>
            <a:pathLst>
              <a:path w="120000" h="120000" extrusionOk="0">
                <a:moveTo>
                  <a:pt x="120000" y="60000"/>
                </a:moveTo>
                <a:cubicBezTo>
                  <a:pt x="120000" y="93151"/>
                  <a:pt x="93114" y="120020"/>
                  <a:pt x="59963" y="120000"/>
                </a:cubicBezTo>
                <a:cubicBezTo>
                  <a:pt x="59975" y="100000"/>
                  <a:pt x="59987" y="80000"/>
                  <a:pt x="60000" y="60000"/>
                </a:cubicBezTo>
                <a:lnTo>
                  <a:pt x="120000" y="60000"/>
                </a:lnTo>
                <a:close/>
              </a:path>
            </a:pathLst>
          </a:custGeom>
          <a:solidFill>
            <a:srgbClr val="FEFAF4">
              <a:alpha val="32156"/>
            </a:srgbClr>
          </a:solidFill>
          <a:ln w="9525" cap="rnd" cmpd="sng">
            <a:solidFill>
              <a:srgbClr val="D2C39E"/>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11" name="Google Shape;11;p1"/>
          <p:cNvSpPr/>
          <p:nvPr/>
        </p:nvSpPr>
        <p:spPr>
          <a:xfrm>
            <a:off x="168275" y="20636"/>
            <a:ext cx="1703387" cy="1703387"/>
          </a:xfrm>
          <a:prstGeom prst="ellipse">
            <a:avLst/>
          </a:prstGeom>
          <a:noFill/>
          <a:ln w="27300" cap="rnd" cmpd="sng">
            <a:solidFill>
              <a:srgbClr val="FFF6DB"/>
            </a:solidFill>
            <a:prstDash val="solid"/>
            <a:miter lim="8000"/>
            <a:headEnd type="none" w="sm" len="sm"/>
            <a:tailEnd type="none" w="sm" len="sm"/>
          </a:ln>
          <a:effectLst>
            <a:outerShdw blurRad="63500" dist="25400" dir="5400000">
              <a:srgbClr val="AFA58D">
                <a:alpha val="84313"/>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12" name="Google Shape;12;p1"/>
          <p:cNvGrpSpPr/>
          <p:nvPr/>
        </p:nvGrpSpPr>
        <p:grpSpPr>
          <a:xfrm>
            <a:off x="171450" y="1042987"/>
            <a:ext cx="1157287" cy="1150936"/>
            <a:chOff x="171450" y="1042987"/>
            <a:chExt cx="1157287" cy="1150936"/>
          </a:xfrm>
        </p:grpSpPr>
        <p:pic>
          <p:nvPicPr>
            <p:cNvPr id="13" name="Google Shape;13;p1"/>
            <p:cNvPicPr preferRelativeResize="0"/>
            <p:nvPr/>
          </p:nvPicPr>
          <p:blipFill rotWithShape="1">
            <a:blip r:embed="rId4">
              <a:alphaModFix/>
            </a:blip>
            <a:srcRect/>
            <a:stretch/>
          </p:blipFill>
          <p:spPr>
            <a:xfrm>
              <a:off x="171450" y="1042987"/>
              <a:ext cx="1157287" cy="1150936"/>
            </a:xfrm>
            <a:prstGeom prst="rect">
              <a:avLst/>
            </a:prstGeom>
            <a:noFill/>
            <a:ln>
              <a:noFill/>
            </a:ln>
          </p:spPr>
        </p:pic>
        <p:sp>
          <p:nvSpPr>
            <p:cNvPr id="14" name="Google Shape;14;p1"/>
            <p:cNvSpPr txBox="1"/>
            <p:nvPr/>
          </p:nvSpPr>
          <p:spPr>
            <a:xfrm rot="2280000">
              <a:off x="347661" y="1216025"/>
              <a:ext cx="795337" cy="77946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sp>
        <p:nvSpPr>
          <p:cNvPr id="15" name="Google Shape;15;p1"/>
          <p:cNvSpPr txBox="1"/>
          <p:nvPr/>
        </p:nvSpPr>
        <p:spPr>
          <a:xfrm>
            <a:off x="1012825" y="0"/>
            <a:ext cx="813117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16" name="Google Shape;16;p1"/>
          <p:cNvSpPr txBox="1"/>
          <p:nvPr/>
        </p:nvSpPr>
        <p:spPr>
          <a:xfrm>
            <a:off x="1014412" y="0"/>
            <a:ext cx="73025" cy="6858000"/>
          </a:xfrm>
          <a:prstGeom prst="rect">
            <a:avLst/>
          </a:prstGeom>
          <a:solidFill>
            <a:schemeClr val="lt1"/>
          </a:solidFill>
          <a:ln>
            <a:noFill/>
          </a:ln>
          <a:effectLst>
            <a:outerShdw blurRad="63500" dist="38000" dir="10800000">
              <a:srgbClr val="706B5F">
                <a:alpha val="24313"/>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17" name="Google Shape;17;p1"/>
          <p:cNvGrpSpPr/>
          <p:nvPr/>
        </p:nvGrpSpPr>
        <p:grpSpPr>
          <a:xfrm>
            <a:off x="914400" y="1408112"/>
            <a:ext cx="225425" cy="219075"/>
            <a:chOff x="914400" y="1408112"/>
            <a:chExt cx="225425" cy="219075"/>
          </a:xfrm>
        </p:grpSpPr>
        <p:pic>
          <p:nvPicPr>
            <p:cNvPr id="18" name="Google Shape;18;p1"/>
            <p:cNvPicPr preferRelativeResize="0"/>
            <p:nvPr/>
          </p:nvPicPr>
          <p:blipFill rotWithShape="1">
            <a:blip r:embed="rId5">
              <a:alphaModFix/>
            </a:blip>
            <a:srcRect/>
            <a:stretch/>
          </p:blipFill>
          <p:spPr>
            <a:xfrm>
              <a:off x="914400" y="1408112"/>
              <a:ext cx="225425" cy="219075"/>
            </a:xfrm>
            <a:prstGeom prst="rect">
              <a:avLst/>
            </a:prstGeom>
            <a:noFill/>
            <a:ln>
              <a:noFill/>
            </a:ln>
          </p:spPr>
        </p:pic>
        <p:sp>
          <p:nvSpPr>
            <p:cNvPr id="19" name="Google Shape;19;p1"/>
            <p:cNvSpPr txBox="1"/>
            <p:nvPr/>
          </p:nvSpPr>
          <p:spPr>
            <a:xfrm>
              <a:off x="952500" y="1444625"/>
              <a:ext cx="149225" cy="1492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sp>
        <p:nvSpPr>
          <p:cNvPr id="20" name="Google Shape;20;p1"/>
          <p:cNvSpPr/>
          <p:nvPr/>
        </p:nvSpPr>
        <p:spPr>
          <a:xfrm>
            <a:off x="1157287" y="1344612"/>
            <a:ext cx="63500" cy="65086"/>
          </a:xfrm>
          <a:prstGeom prst="ellipse">
            <a:avLst/>
          </a:prstGeom>
          <a:noFill/>
          <a:ln w="12700" cap="rnd" cmpd="sng">
            <a:solidFill>
              <a:srgbClr val="307F93">
                <a:alpha val="59215"/>
              </a:srgbClr>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1" name="Google Shape;21;p1"/>
          <p:cNvSpPr txBox="1">
            <a:spLocks noGrp="1"/>
          </p:cNvSpPr>
          <p:nvPr>
            <p:ph type="title"/>
          </p:nvPr>
        </p:nvSpPr>
        <p:spPr>
          <a:xfrm>
            <a:off x="1435100" y="274637"/>
            <a:ext cx="7499349" cy="1143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1pPr>
            <a:lvl2pPr marR="0" lvl="1"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2pPr>
            <a:lvl3pPr marR="0" lvl="2"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3pPr>
            <a:lvl4pPr marR="0" lvl="3"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4pPr>
            <a:lvl5pPr marR="0" lvl="4"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5pPr>
            <a:lvl6pPr marR="0" lvl="5"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6pPr>
            <a:lvl7pPr marR="0" lvl="6"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7pPr>
            <a:lvl8pPr marR="0" lvl="7"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8pPr>
            <a:lvl9pPr marR="0" lvl="8"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9pPr>
          </a:lstStyle>
          <a:p>
            <a:endParaRPr/>
          </a:p>
        </p:txBody>
      </p:sp>
      <p:sp>
        <p:nvSpPr>
          <p:cNvPr id="22" name="Google Shape;22;p1"/>
          <p:cNvSpPr txBox="1">
            <a:spLocks noGrp="1"/>
          </p:cNvSpPr>
          <p:nvPr>
            <p:ph type="body" idx="1"/>
          </p:nvPr>
        </p:nvSpPr>
        <p:spPr>
          <a:xfrm>
            <a:off x="1435100" y="1447800"/>
            <a:ext cx="7499349" cy="4800600"/>
          </a:xfrm>
          <a:prstGeom prst="rect">
            <a:avLst/>
          </a:prstGeom>
          <a:noFill/>
          <a:ln>
            <a:noFill/>
          </a:ln>
        </p:spPr>
        <p:txBody>
          <a:bodyPr spcFirstLastPara="1" wrap="square" lIns="91425" tIns="91425" rIns="91425" bIns="91425" anchor="t" anchorCtr="0">
            <a:noAutofit/>
          </a:bodyPr>
          <a:lstStyle>
            <a:lvl1pPr marL="457200" marR="0" lvl="0" indent="-391160" algn="l" rtl="0">
              <a:lnSpc>
                <a:spcPct val="100000"/>
              </a:lnSpc>
              <a:spcBef>
                <a:spcPts val="600"/>
              </a:spcBef>
              <a:spcAft>
                <a:spcPts val="0"/>
              </a:spcAft>
              <a:buClr>
                <a:schemeClr val="accent1"/>
              </a:buClr>
              <a:buSzPts val="2560"/>
              <a:buFont typeface="Noto Sans Symbols"/>
              <a:buChar char="●"/>
              <a:defRPr sz="3200" b="0" i="0" u="none" strike="noStrike" cap="none">
                <a:solidFill>
                  <a:schemeClr val="dk1"/>
                </a:solidFill>
                <a:latin typeface="Cabin"/>
                <a:ea typeface="Cabin"/>
                <a:cs typeface="Cabin"/>
                <a:sym typeface="Cabin"/>
              </a:defRPr>
            </a:lvl1pPr>
            <a:lvl2pPr marL="914400" marR="0" lvl="1" indent="-406400" algn="l" rtl="0">
              <a:lnSpc>
                <a:spcPct val="100000"/>
              </a:lnSpc>
              <a:spcBef>
                <a:spcPts val="550"/>
              </a:spcBef>
              <a:spcAft>
                <a:spcPts val="0"/>
              </a:spcAft>
              <a:buClr>
                <a:schemeClr val="accent1"/>
              </a:buClr>
              <a:buSzPts val="2800"/>
              <a:buFont typeface="Verdana"/>
              <a:buChar char="◦"/>
              <a:defRPr sz="2800" b="0" i="0" u="none" strike="noStrike" cap="none">
                <a:solidFill>
                  <a:schemeClr val="dk1"/>
                </a:solidFill>
                <a:latin typeface="Cabin"/>
                <a:ea typeface="Cabin"/>
                <a:cs typeface="Cabin"/>
                <a:sym typeface="Cabin"/>
              </a:defRPr>
            </a:lvl2pPr>
            <a:lvl3pPr marL="1371600" marR="0" lvl="2" indent="-381000" algn="l" rtl="0">
              <a:lnSpc>
                <a:spcPct val="100000"/>
              </a:lnSpc>
              <a:spcBef>
                <a:spcPts val="480"/>
              </a:spcBef>
              <a:spcAft>
                <a:spcPts val="0"/>
              </a:spcAft>
              <a:buClr>
                <a:schemeClr val="accent2"/>
              </a:buClr>
              <a:buSzPts val="2400"/>
              <a:buFont typeface="Noto Sans Symbols"/>
              <a:buChar char="⚫"/>
              <a:defRPr sz="2400" b="0" i="0" u="none" strike="noStrike" cap="none">
                <a:solidFill>
                  <a:schemeClr val="dk1"/>
                </a:solidFill>
                <a:latin typeface="Cabin"/>
                <a:ea typeface="Cabin"/>
                <a:cs typeface="Cabin"/>
                <a:sym typeface="Cabin"/>
              </a:defRPr>
            </a:lvl3pPr>
            <a:lvl4pPr marL="1828800" marR="0" lvl="3" indent="-355600" algn="l" rtl="0">
              <a:lnSpc>
                <a:spcPct val="100000"/>
              </a:lnSpc>
              <a:spcBef>
                <a:spcPts val="400"/>
              </a:spcBef>
              <a:spcAft>
                <a:spcPts val="0"/>
              </a:spcAft>
              <a:buClr>
                <a:srgbClr val="C32D2E"/>
              </a:buClr>
              <a:buSzPts val="2000"/>
              <a:buFont typeface="Noto Sans Symbols"/>
              <a:buChar char="⚫"/>
              <a:defRPr sz="2000" b="0" i="0" u="none" strike="noStrike" cap="none">
                <a:solidFill>
                  <a:schemeClr val="dk1"/>
                </a:solidFill>
                <a:latin typeface="Cabin"/>
                <a:ea typeface="Cabin"/>
                <a:cs typeface="Cabin"/>
                <a:sym typeface="Cabin"/>
              </a:defRPr>
            </a:lvl4pPr>
            <a:lvl5pPr marL="2286000" marR="0" lvl="4" indent="-355600" algn="l" rtl="0">
              <a:lnSpc>
                <a:spcPct val="100000"/>
              </a:lnSpc>
              <a:spcBef>
                <a:spcPts val="400"/>
              </a:spcBef>
              <a:spcAft>
                <a:spcPts val="0"/>
              </a:spcAft>
              <a:buClr>
                <a:srgbClr val="84AA33"/>
              </a:buClr>
              <a:buSzPts val="2000"/>
              <a:buFont typeface="Noto Sans Symbols"/>
              <a:buChar char="⚫"/>
              <a:defRPr sz="2000" b="0" i="0" u="none" strike="noStrike" cap="none">
                <a:solidFill>
                  <a:schemeClr val="dk1"/>
                </a:solidFill>
                <a:latin typeface="Cabin"/>
                <a:ea typeface="Cabin"/>
                <a:cs typeface="Cabin"/>
                <a:sym typeface="Cabin"/>
              </a:defRPr>
            </a:lvl5pPr>
            <a:lvl6pPr marL="2743200" marR="0" lvl="5" indent="-355600" algn="l" rtl="0">
              <a:lnSpc>
                <a:spcPct val="100000"/>
              </a:lnSpc>
              <a:spcBef>
                <a:spcPts val="400"/>
              </a:spcBef>
              <a:spcAft>
                <a:spcPts val="0"/>
              </a:spcAft>
              <a:buClr>
                <a:schemeClr val="accent5"/>
              </a:buClr>
              <a:buSzPts val="2000"/>
              <a:buFont typeface="Noto Sans Symbols"/>
              <a:buChar char="⚫"/>
              <a:defRPr sz="2000" b="0" i="0" u="none" strike="noStrike" cap="none">
                <a:solidFill>
                  <a:schemeClr val="dk1"/>
                </a:solidFill>
                <a:latin typeface="Cabin"/>
                <a:ea typeface="Cabin"/>
                <a:cs typeface="Cabin"/>
                <a:sym typeface="Cabin"/>
              </a:defRPr>
            </a:lvl6pPr>
            <a:lvl7pPr marL="3200400" marR="0" lvl="6"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7pPr>
            <a:lvl8pPr marL="3657600" marR="0" lvl="7"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8pPr>
            <a:lvl9pPr marL="4114800" marR="0" lvl="8"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23" name="Google Shape;23;p1"/>
          <p:cNvSpPr txBox="1">
            <a:spLocks noGrp="1"/>
          </p:cNvSpPr>
          <p:nvPr>
            <p:ph type="dt" idx="10"/>
          </p:nvPr>
        </p:nvSpPr>
        <p:spPr>
          <a:xfrm>
            <a:off x="3581400" y="6305550"/>
            <a:ext cx="2133599" cy="476249"/>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4" name="Google Shape;24;p1"/>
          <p:cNvSpPr txBox="1">
            <a:spLocks noGrp="1"/>
          </p:cNvSpPr>
          <p:nvPr>
            <p:ph type="ftr" idx="11"/>
          </p:nvPr>
        </p:nvSpPr>
        <p:spPr>
          <a:xfrm>
            <a:off x="5715000" y="6305550"/>
            <a:ext cx="2895600" cy="476249"/>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25" name="Google Shape;25;p1"/>
          <p:cNvSpPr txBox="1">
            <a:spLocks noGrp="1"/>
          </p:cNvSpPr>
          <p:nvPr>
            <p:ph type="sldNum" idx="12"/>
          </p:nvPr>
        </p:nvSpPr>
        <p:spPr>
          <a:xfrm>
            <a:off x="8613775" y="6305550"/>
            <a:ext cx="457200" cy="476249"/>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1pPr>
            <a:lvl2pPr marL="0" marR="0" lvl="1"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2pPr>
            <a:lvl3pPr marL="0" marR="0" lvl="2"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3pPr>
            <a:lvl4pPr marL="0" marR="0" lvl="3"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4pPr>
            <a:lvl5pPr marL="0" marR="0" lvl="4"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5pPr>
            <a:lvl6pPr marL="0" marR="0" lvl="5"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6pPr>
            <a:lvl7pPr marL="0" marR="0" lvl="6"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7pPr>
            <a:lvl8pPr marL="0" marR="0" lvl="7"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8pPr>
            <a:lvl9pPr marL="0" marR="0" lvl="8"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32"/>
        <p:cNvGrpSpPr/>
        <p:nvPr/>
      </p:nvGrpSpPr>
      <p:grpSpPr>
        <a:xfrm>
          <a:off x="0" y="0"/>
          <a:ext cx="0" cy="0"/>
          <a:chOff x="0" y="0"/>
          <a:chExt cx="0" cy="0"/>
        </a:xfrm>
      </p:grpSpPr>
      <p:sp>
        <p:nvSpPr>
          <p:cNvPr id="33" name="Google Shape;33;p3"/>
          <p:cNvSpPr/>
          <p:nvPr/>
        </p:nvSpPr>
        <p:spPr>
          <a:xfrm>
            <a:off x="-815975" y="-815975"/>
            <a:ext cx="1638300" cy="1638300"/>
          </a:xfrm>
          <a:custGeom>
            <a:avLst/>
            <a:gdLst/>
            <a:ahLst/>
            <a:cxnLst/>
            <a:rect l="l" t="t" r="r" b="b"/>
            <a:pathLst>
              <a:path w="120000" h="120000" extrusionOk="0">
                <a:moveTo>
                  <a:pt x="120000" y="60000"/>
                </a:moveTo>
                <a:cubicBezTo>
                  <a:pt x="120000" y="93151"/>
                  <a:pt x="93114" y="120020"/>
                  <a:pt x="59963" y="120000"/>
                </a:cubicBezTo>
                <a:cubicBezTo>
                  <a:pt x="59975" y="100000"/>
                  <a:pt x="59987" y="80000"/>
                  <a:pt x="60000" y="60000"/>
                </a:cubicBezTo>
                <a:lnTo>
                  <a:pt x="120000" y="60000"/>
                </a:lnTo>
                <a:close/>
              </a:path>
            </a:pathLst>
          </a:custGeom>
          <a:solidFill>
            <a:srgbClr val="FEFAF4">
              <a:alpha val="32156"/>
            </a:srgbClr>
          </a:solidFill>
          <a:ln w="9525" cap="rnd" cmpd="sng">
            <a:solidFill>
              <a:srgbClr val="D2C39E"/>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4" name="Google Shape;34;p3"/>
          <p:cNvSpPr/>
          <p:nvPr/>
        </p:nvSpPr>
        <p:spPr>
          <a:xfrm>
            <a:off x="168275" y="20636"/>
            <a:ext cx="1703387" cy="1703387"/>
          </a:xfrm>
          <a:prstGeom prst="ellipse">
            <a:avLst/>
          </a:prstGeom>
          <a:noFill/>
          <a:ln w="27300" cap="rnd" cmpd="sng">
            <a:solidFill>
              <a:srgbClr val="FFF6DB"/>
            </a:solidFill>
            <a:prstDash val="solid"/>
            <a:miter lim="8000"/>
            <a:headEnd type="none" w="sm" len="sm"/>
            <a:tailEnd type="none" w="sm" len="sm"/>
          </a:ln>
          <a:effectLst>
            <a:outerShdw blurRad="63500" dist="25400" dir="5400000">
              <a:srgbClr val="AFA58D">
                <a:alpha val="84313"/>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nvGrpSpPr>
          <p:cNvPr id="35" name="Google Shape;35;p3"/>
          <p:cNvGrpSpPr/>
          <p:nvPr/>
        </p:nvGrpSpPr>
        <p:grpSpPr>
          <a:xfrm>
            <a:off x="171450" y="1042987"/>
            <a:ext cx="1157287" cy="1150936"/>
            <a:chOff x="171450" y="1042987"/>
            <a:chExt cx="1157287" cy="1150936"/>
          </a:xfrm>
        </p:grpSpPr>
        <p:pic>
          <p:nvPicPr>
            <p:cNvPr id="36" name="Google Shape;36;p3"/>
            <p:cNvPicPr preferRelativeResize="0"/>
            <p:nvPr/>
          </p:nvPicPr>
          <p:blipFill rotWithShape="1">
            <a:blip r:embed="rId8">
              <a:alphaModFix/>
            </a:blip>
            <a:srcRect/>
            <a:stretch/>
          </p:blipFill>
          <p:spPr>
            <a:xfrm>
              <a:off x="171450" y="1042987"/>
              <a:ext cx="1157287" cy="1150936"/>
            </a:xfrm>
            <a:prstGeom prst="rect">
              <a:avLst/>
            </a:prstGeom>
            <a:noFill/>
            <a:ln>
              <a:noFill/>
            </a:ln>
          </p:spPr>
        </p:pic>
        <p:sp>
          <p:nvSpPr>
            <p:cNvPr id="37" name="Google Shape;37;p3"/>
            <p:cNvSpPr txBox="1"/>
            <p:nvPr/>
          </p:nvSpPr>
          <p:spPr>
            <a:xfrm rot="2280000">
              <a:off x="347661" y="1216025"/>
              <a:ext cx="795337" cy="77946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sp>
        <p:nvSpPr>
          <p:cNvPr id="38" name="Google Shape;38;p3"/>
          <p:cNvSpPr txBox="1"/>
          <p:nvPr/>
        </p:nvSpPr>
        <p:spPr>
          <a:xfrm>
            <a:off x="1012825" y="0"/>
            <a:ext cx="8131175"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9" name="Google Shape;39;p3"/>
          <p:cNvSpPr txBox="1">
            <a:spLocks noGrp="1"/>
          </p:cNvSpPr>
          <p:nvPr>
            <p:ph type="title"/>
          </p:nvPr>
        </p:nvSpPr>
        <p:spPr>
          <a:xfrm>
            <a:off x="1435100" y="274637"/>
            <a:ext cx="7499349" cy="11430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1pPr>
            <a:lvl2pPr marR="0" lvl="1"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2pPr>
            <a:lvl3pPr marR="0" lvl="2"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3pPr>
            <a:lvl4pPr marR="0" lvl="3"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4pPr>
            <a:lvl5pPr marR="0" lvl="4"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5pPr>
            <a:lvl6pPr marR="0" lvl="5"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6pPr>
            <a:lvl7pPr marR="0" lvl="6"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7pPr>
            <a:lvl8pPr marR="0" lvl="7"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8pPr>
            <a:lvl9pPr marR="0" lvl="8" algn="l" rtl="0">
              <a:spcBef>
                <a:spcPts val="0"/>
              </a:spcBef>
              <a:spcAft>
                <a:spcPts val="0"/>
              </a:spcAft>
              <a:buClr>
                <a:srgbClr val="572314"/>
              </a:buClr>
              <a:buSzPts val="4300"/>
              <a:buFont typeface="Cabin"/>
              <a:buNone/>
              <a:defRPr sz="4300" b="0" i="0" u="none" strike="noStrike" cap="none">
                <a:solidFill>
                  <a:srgbClr val="572314"/>
                </a:solidFill>
                <a:latin typeface="Cabin"/>
                <a:ea typeface="Cabin"/>
                <a:cs typeface="Cabin"/>
                <a:sym typeface="Cabin"/>
              </a:defRPr>
            </a:lvl9pPr>
          </a:lstStyle>
          <a:p>
            <a:endParaRPr/>
          </a:p>
        </p:txBody>
      </p:sp>
      <p:sp>
        <p:nvSpPr>
          <p:cNvPr id="40" name="Google Shape;40;p3"/>
          <p:cNvSpPr txBox="1">
            <a:spLocks noGrp="1"/>
          </p:cNvSpPr>
          <p:nvPr>
            <p:ph type="body" idx="1"/>
          </p:nvPr>
        </p:nvSpPr>
        <p:spPr>
          <a:xfrm>
            <a:off x="1435100" y="1447800"/>
            <a:ext cx="7499349" cy="4800600"/>
          </a:xfrm>
          <a:prstGeom prst="rect">
            <a:avLst/>
          </a:prstGeom>
          <a:noFill/>
          <a:ln>
            <a:noFill/>
          </a:ln>
        </p:spPr>
        <p:txBody>
          <a:bodyPr spcFirstLastPara="1" wrap="square" lIns="91425" tIns="91425" rIns="91425" bIns="91425" anchor="t" anchorCtr="0">
            <a:noAutofit/>
          </a:bodyPr>
          <a:lstStyle>
            <a:lvl1pPr marL="457200" marR="0" lvl="0" indent="-391160" algn="l" rtl="0">
              <a:lnSpc>
                <a:spcPct val="100000"/>
              </a:lnSpc>
              <a:spcBef>
                <a:spcPts val="600"/>
              </a:spcBef>
              <a:spcAft>
                <a:spcPts val="0"/>
              </a:spcAft>
              <a:buClr>
                <a:schemeClr val="accent1"/>
              </a:buClr>
              <a:buSzPts val="2560"/>
              <a:buFont typeface="Noto Sans Symbols"/>
              <a:buChar char="●"/>
              <a:defRPr sz="3200" b="0" i="0" u="none" strike="noStrike" cap="none">
                <a:solidFill>
                  <a:schemeClr val="dk1"/>
                </a:solidFill>
                <a:latin typeface="Cabin"/>
                <a:ea typeface="Cabin"/>
                <a:cs typeface="Cabin"/>
                <a:sym typeface="Cabin"/>
              </a:defRPr>
            </a:lvl1pPr>
            <a:lvl2pPr marL="914400" marR="0" lvl="1" indent="-406400" algn="l" rtl="0">
              <a:lnSpc>
                <a:spcPct val="100000"/>
              </a:lnSpc>
              <a:spcBef>
                <a:spcPts val="550"/>
              </a:spcBef>
              <a:spcAft>
                <a:spcPts val="0"/>
              </a:spcAft>
              <a:buClr>
                <a:schemeClr val="accent1"/>
              </a:buClr>
              <a:buSzPts val="2800"/>
              <a:buFont typeface="Verdana"/>
              <a:buChar char="◦"/>
              <a:defRPr sz="2800" b="0" i="0" u="none" strike="noStrike" cap="none">
                <a:solidFill>
                  <a:schemeClr val="dk1"/>
                </a:solidFill>
                <a:latin typeface="Cabin"/>
                <a:ea typeface="Cabin"/>
                <a:cs typeface="Cabin"/>
                <a:sym typeface="Cabin"/>
              </a:defRPr>
            </a:lvl2pPr>
            <a:lvl3pPr marL="1371600" marR="0" lvl="2" indent="-381000" algn="l" rtl="0">
              <a:lnSpc>
                <a:spcPct val="100000"/>
              </a:lnSpc>
              <a:spcBef>
                <a:spcPts val="480"/>
              </a:spcBef>
              <a:spcAft>
                <a:spcPts val="0"/>
              </a:spcAft>
              <a:buClr>
                <a:schemeClr val="accent2"/>
              </a:buClr>
              <a:buSzPts val="2400"/>
              <a:buFont typeface="Noto Sans Symbols"/>
              <a:buChar char="⚫"/>
              <a:defRPr sz="2400" b="0" i="0" u="none" strike="noStrike" cap="none">
                <a:solidFill>
                  <a:schemeClr val="dk1"/>
                </a:solidFill>
                <a:latin typeface="Cabin"/>
                <a:ea typeface="Cabin"/>
                <a:cs typeface="Cabin"/>
                <a:sym typeface="Cabin"/>
              </a:defRPr>
            </a:lvl3pPr>
            <a:lvl4pPr marL="1828800" marR="0" lvl="3" indent="-355600" algn="l" rtl="0">
              <a:lnSpc>
                <a:spcPct val="100000"/>
              </a:lnSpc>
              <a:spcBef>
                <a:spcPts val="400"/>
              </a:spcBef>
              <a:spcAft>
                <a:spcPts val="0"/>
              </a:spcAft>
              <a:buClr>
                <a:srgbClr val="C32D2E"/>
              </a:buClr>
              <a:buSzPts val="2000"/>
              <a:buFont typeface="Noto Sans Symbols"/>
              <a:buChar char="⚫"/>
              <a:defRPr sz="2000" b="0" i="0" u="none" strike="noStrike" cap="none">
                <a:solidFill>
                  <a:schemeClr val="dk1"/>
                </a:solidFill>
                <a:latin typeface="Cabin"/>
                <a:ea typeface="Cabin"/>
                <a:cs typeface="Cabin"/>
                <a:sym typeface="Cabin"/>
              </a:defRPr>
            </a:lvl4pPr>
            <a:lvl5pPr marL="2286000" marR="0" lvl="4" indent="-355600" algn="l" rtl="0">
              <a:lnSpc>
                <a:spcPct val="100000"/>
              </a:lnSpc>
              <a:spcBef>
                <a:spcPts val="400"/>
              </a:spcBef>
              <a:spcAft>
                <a:spcPts val="0"/>
              </a:spcAft>
              <a:buClr>
                <a:srgbClr val="84AA33"/>
              </a:buClr>
              <a:buSzPts val="2000"/>
              <a:buFont typeface="Noto Sans Symbols"/>
              <a:buChar char="⚫"/>
              <a:defRPr sz="2000" b="0" i="0" u="none" strike="noStrike" cap="none">
                <a:solidFill>
                  <a:schemeClr val="dk1"/>
                </a:solidFill>
                <a:latin typeface="Cabin"/>
                <a:ea typeface="Cabin"/>
                <a:cs typeface="Cabin"/>
                <a:sym typeface="Cabin"/>
              </a:defRPr>
            </a:lvl5pPr>
            <a:lvl6pPr marL="2743200" marR="0" lvl="5" indent="-355600" algn="l" rtl="0">
              <a:lnSpc>
                <a:spcPct val="100000"/>
              </a:lnSpc>
              <a:spcBef>
                <a:spcPts val="400"/>
              </a:spcBef>
              <a:spcAft>
                <a:spcPts val="0"/>
              </a:spcAft>
              <a:buClr>
                <a:schemeClr val="accent5"/>
              </a:buClr>
              <a:buSzPts val="2000"/>
              <a:buFont typeface="Noto Sans Symbols"/>
              <a:buChar char="⚫"/>
              <a:defRPr sz="2000" b="0" i="0" u="none" strike="noStrike" cap="none">
                <a:solidFill>
                  <a:schemeClr val="dk1"/>
                </a:solidFill>
                <a:latin typeface="Cabin"/>
                <a:ea typeface="Cabin"/>
                <a:cs typeface="Cabin"/>
                <a:sym typeface="Cabin"/>
              </a:defRPr>
            </a:lvl6pPr>
            <a:lvl7pPr marL="3200400" marR="0" lvl="6"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7pPr>
            <a:lvl8pPr marL="3657600" marR="0" lvl="7"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8pPr>
            <a:lvl9pPr marL="4114800" marR="0" lvl="8"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Cabin"/>
                <a:ea typeface="Cabin"/>
                <a:cs typeface="Cabin"/>
                <a:sym typeface="Cabin"/>
              </a:defRPr>
            </a:lvl9pPr>
          </a:lstStyle>
          <a:p>
            <a:endParaRPr/>
          </a:p>
        </p:txBody>
      </p:sp>
      <p:sp>
        <p:nvSpPr>
          <p:cNvPr id="41" name="Google Shape;41;p3"/>
          <p:cNvSpPr txBox="1">
            <a:spLocks noGrp="1"/>
          </p:cNvSpPr>
          <p:nvPr>
            <p:ph type="dt" idx="10"/>
          </p:nvPr>
        </p:nvSpPr>
        <p:spPr>
          <a:xfrm>
            <a:off x="3581400" y="6305550"/>
            <a:ext cx="2133599" cy="476249"/>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2" name="Google Shape;42;p3"/>
          <p:cNvSpPr txBox="1">
            <a:spLocks noGrp="1"/>
          </p:cNvSpPr>
          <p:nvPr>
            <p:ph type="ftr" idx="11"/>
          </p:nvPr>
        </p:nvSpPr>
        <p:spPr>
          <a:xfrm>
            <a:off x="5715000" y="6305550"/>
            <a:ext cx="2895600" cy="476249"/>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chemeClr val="dk1"/>
              </a:buClr>
              <a:buSzPts val="2400"/>
              <a:buFont typeface="Times New Roman"/>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3" name="Google Shape;43;p3"/>
          <p:cNvSpPr txBox="1">
            <a:spLocks noGrp="1"/>
          </p:cNvSpPr>
          <p:nvPr>
            <p:ph type="sldNum" idx="12"/>
          </p:nvPr>
        </p:nvSpPr>
        <p:spPr>
          <a:xfrm>
            <a:off x="8613775" y="6305550"/>
            <a:ext cx="457200" cy="476249"/>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1pPr>
            <a:lvl2pPr marL="0" marR="0" lvl="1"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2pPr>
            <a:lvl3pPr marL="0" marR="0" lvl="2"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3pPr>
            <a:lvl4pPr marL="0" marR="0" lvl="3"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4pPr>
            <a:lvl5pPr marL="0" marR="0" lvl="4"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5pPr>
            <a:lvl6pPr marL="0" marR="0" lvl="5"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6pPr>
            <a:lvl7pPr marL="0" marR="0" lvl="6"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7pPr>
            <a:lvl8pPr marL="0" marR="0" lvl="7"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8pPr>
            <a:lvl9pPr marL="0" marR="0" lvl="8" indent="0" algn="ctr" rtl="0">
              <a:lnSpc>
                <a:spcPct val="100000"/>
              </a:lnSpc>
              <a:spcBef>
                <a:spcPts val="0"/>
              </a:spcBef>
              <a:spcAft>
                <a:spcPts val="0"/>
              </a:spcAft>
              <a:buClr>
                <a:srgbClr val="B5A788"/>
              </a:buClr>
              <a:buSzPts val="300"/>
              <a:buFont typeface="Times New Roman"/>
              <a:buNone/>
              <a:defRPr sz="1200" b="0" i="0" u="none" strike="noStrike" cap="none">
                <a:solidFill>
                  <a:srgbClr val="B5A788"/>
                </a:solidFill>
                <a:latin typeface="Times New Roman"/>
                <a:ea typeface="Times New Roman"/>
                <a:cs typeface="Times New Roman"/>
                <a:sym typeface="Times New Roman"/>
              </a:defRPr>
            </a:lvl9pPr>
          </a:lstStyle>
          <a:p>
            <a:pPr marL="0" lvl="0" indent="0" algn="ctr" rtl="0">
              <a:spcBef>
                <a:spcPts val="0"/>
              </a:spcBef>
              <a:spcAft>
                <a:spcPts val="0"/>
              </a:spcAft>
              <a:buNone/>
            </a:pPr>
            <a:fld id="{00000000-1234-1234-1234-123412341234}" type="slidenum">
              <a:rPr lang="en-US"/>
              <a:t>‹#›</a:t>
            </a:fld>
            <a:endParaRPr/>
          </a:p>
        </p:txBody>
      </p:sp>
      <p:sp>
        <p:nvSpPr>
          <p:cNvPr id="44" name="Google Shape;44;p3"/>
          <p:cNvSpPr txBox="1"/>
          <p:nvPr/>
        </p:nvSpPr>
        <p:spPr>
          <a:xfrm>
            <a:off x="1014412" y="0"/>
            <a:ext cx="73025" cy="6858000"/>
          </a:xfrm>
          <a:prstGeom prst="rect">
            <a:avLst/>
          </a:prstGeom>
          <a:solidFill>
            <a:schemeClr val="lt1"/>
          </a:solidFill>
          <a:ln>
            <a:noFill/>
          </a:ln>
          <a:effectLst>
            <a:outerShdw blurRad="63500" dist="38000" dir="10800000">
              <a:srgbClr val="706B5F">
                <a:alpha val="24313"/>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9"/>
          <p:cNvSpPr/>
          <p:nvPr/>
        </p:nvSpPr>
        <p:spPr>
          <a:xfrm>
            <a:off x="-23811" y="-23811"/>
            <a:ext cx="9191624" cy="6905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600"/>
              <a:buFont typeface="Cabin"/>
              <a:buNone/>
            </a:pPr>
            <a:r>
              <a:rPr lang="en-US" sz="2400" b="0" i="0" u="none" strike="noStrike" cap="none">
                <a:solidFill>
                  <a:schemeClr val="lt1"/>
                </a:solidFill>
                <a:latin typeface="Cabin"/>
                <a:ea typeface="Cabin"/>
                <a:cs typeface="Cabin"/>
                <a:sym typeface="Cabin"/>
              </a:rPr>
              <a:t>234560</a:t>
            </a:r>
            <a:endParaRPr/>
          </a:p>
        </p:txBody>
      </p:sp>
      <p:pic>
        <p:nvPicPr>
          <p:cNvPr id="80" name="Google Shape;80;p9" descr="mocup nam 1.wmf"/>
          <p:cNvPicPr preferRelativeResize="0"/>
          <p:nvPr/>
        </p:nvPicPr>
        <p:blipFill rotWithShape="1">
          <a:blip r:embed="rId3">
            <a:alphaModFix/>
          </a:blip>
          <a:srcRect/>
          <a:stretch/>
        </p:blipFill>
        <p:spPr>
          <a:xfrm>
            <a:off x="0" y="0"/>
            <a:ext cx="7788273" cy="5027318"/>
          </a:xfrm>
          <a:prstGeom prst="rect">
            <a:avLst/>
          </a:prstGeom>
          <a:noFill/>
          <a:ln>
            <a:noFill/>
          </a:ln>
        </p:spPr>
      </p:pic>
      <p:sp>
        <p:nvSpPr>
          <p:cNvPr id="81" name="Google Shape;81;p9"/>
          <p:cNvSpPr txBox="1"/>
          <p:nvPr/>
        </p:nvSpPr>
        <p:spPr>
          <a:xfrm>
            <a:off x="466725" y="919175"/>
            <a:ext cx="6181800" cy="587400"/>
          </a:xfrm>
          <a:prstGeom prst="rect">
            <a:avLst/>
          </a:prstGeom>
          <a:noFill/>
          <a:ln>
            <a:noFill/>
          </a:ln>
        </p:spPr>
        <p:txBody>
          <a:bodyPr spcFirstLastPara="1" wrap="square" lIns="90000" tIns="46800" rIns="90000" bIns="468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4800" b="1" i="0" u="none" strike="noStrike" cap="none">
                <a:solidFill>
                  <a:schemeClr val="dk1"/>
                </a:solidFill>
                <a:latin typeface="Times New Roman"/>
                <a:ea typeface="Times New Roman"/>
                <a:cs typeface="Times New Roman"/>
                <a:sym typeface="Times New Roman"/>
              </a:rPr>
              <a:t>	Testing </a:t>
            </a:r>
            <a:endParaRPr/>
          </a:p>
          <a:p>
            <a:pPr marL="0" marR="0" lvl="0" indent="0" algn="l" rtl="0">
              <a:lnSpc>
                <a:spcPct val="100000"/>
              </a:lnSpc>
              <a:spcBef>
                <a:spcPts val="0"/>
              </a:spcBef>
              <a:spcAft>
                <a:spcPts val="0"/>
              </a:spcAft>
              <a:buClr>
                <a:schemeClr val="dk1"/>
              </a:buClr>
              <a:buSzPts val="1200"/>
              <a:buFont typeface="Times New Roman"/>
              <a:buNone/>
            </a:pPr>
            <a:r>
              <a:rPr lang="en-US" sz="4800" b="1" i="0" u="none" strike="noStrike" cap="none">
                <a:solidFill>
                  <a:schemeClr val="dk1"/>
                </a:solidFill>
                <a:latin typeface="Times New Roman"/>
                <a:ea typeface="Times New Roman"/>
                <a:cs typeface="Times New Roman"/>
                <a:sym typeface="Times New Roman"/>
              </a:rPr>
              <a:t> 		in </a:t>
            </a:r>
            <a:endParaRPr/>
          </a:p>
          <a:p>
            <a:pPr marL="0" marR="0" lvl="0" indent="0" algn="l" rtl="0">
              <a:lnSpc>
                <a:spcPct val="100000"/>
              </a:lnSpc>
              <a:spcBef>
                <a:spcPts val="0"/>
              </a:spcBef>
              <a:spcAft>
                <a:spcPts val="0"/>
              </a:spcAft>
              <a:buClr>
                <a:schemeClr val="dk1"/>
              </a:buClr>
              <a:buSzPts val="1200"/>
              <a:buFont typeface="Times New Roman"/>
              <a:buNone/>
            </a:pPr>
            <a:r>
              <a:rPr lang="en-US" sz="4800" b="1" i="0" u="none" strike="noStrike" cap="none">
                <a:solidFill>
                  <a:schemeClr val="dk1"/>
                </a:solidFill>
                <a:latin typeface="Times New Roman"/>
                <a:ea typeface="Times New Roman"/>
                <a:cs typeface="Times New Roman"/>
                <a:sym typeface="Times New Roman"/>
              </a:rPr>
              <a:t>Software Life Cycle Deve</a:t>
            </a:r>
            <a:r>
              <a:rPr lang="en-US" sz="4800" b="1">
                <a:solidFill>
                  <a:schemeClr val="dk1"/>
                </a:solidFill>
                <a:latin typeface="Times New Roman"/>
                <a:ea typeface="Times New Roman"/>
                <a:cs typeface="Times New Roman"/>
                <a:sym typeface="Times New Roman"/>
              </a:rPr>
              <a:t>lopment</a:t>
            </a:r>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1162100" y="47700"/>
            <a:ext cx="7772400" cy="714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thác nước</a:t>
            </a:r>
            <a:endParaRPr sz="4300" b="0" i="0" u="none" strike="noStrike" cap="none">
              <a:solidFill>
                <a:srgbClr val="572314"/>
              </a:solidFill>
              <a:latin typeface="Tahoma"/>
              <a:ea typeface="Tahoma"/>
              <a:cs typeface="Tahoma"/>
              <a:sym typeface="Tahoma"/>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sp>
        <p:nvSpPr>
          <p:cNvPr id="160" name="Google Shape;160;p18" descr="Kết quả hình ảnh cho interview custom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8"/>
          <p:cNvSpPr txBox="1"/>
          <p:nvPr/>
        </p:nvSpPr>
        <p:spPr>
          <a:xfrm>
            <a:off x="1143000" y="4823936"/>
            <a:ext cx="6324600" cy="738664"/>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Tester thực hiện kiểm thử phần mềm để tìm bug và chứng mình phần mềm đáp ứng yêu cầu của khách hàng.</a:t>
            </a:r>
            <a:endParaRPr/>
          </a:p>
        </p:txBody>
      </p:sp>
      <p:pic>
        <p:nvPicPr>
          <p:cNvPr id="162" name="Google Shape;162;p18" descr="Kết quả hình ảnh cho software testing images"/>
          <p:cNvPicPr preferRelativeResize="0"/>
          <p:nvPr/>
        </p:nvPicPr>
        <p:blipFill rotWithShape="1">
          <a:blip r:embed="rId3">
            <a:alphaModFix/>
          </a:blip>
          <a:srcRect/>
          <a:stretch/>
        </p:blipFill>
        <p:spPr>
          <a:xfrm>
            <a:off x="2057400" y="1752600"/>
            <a:ext cx="5029200" cy="2819400"/>
          </a:xfrm>
          <a:prstGeom prst="rect">
            <a:avLst/>
          </a:prstGeom>
          <a:noFill/>
          <a:ln>
            <a:noFill/>
          </a:ln>
        </p:spPr>
      </p:pic>
      <p:sp>
        <p:nvSpPr>
          <p:cNvPr id="163" name="Google Shape;163;p18"/>
          <p:cNvSpPr txBox="1"/>
          <p:nvPr/>
        </p:nvSpPr>
        <p:spPr>
          <a:xfrm>
            <a:off x="1295400" y="879157"/>
            <a:ext cx="5029200" cy="4924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Tahoma"/>
              <a:buNone/>
            </a:pPr>
            <a:r>
              <a:rPr lang="en-US" sz="2600" b="1" i="0" u="none" strike="noStrike" cap="none">
                <a:solidFill>
                  <a:srgbClr val="000000"/>
                </a:solidFill>
                <a:latin typeface="Tahoma"/>
                <a:ea typeface="Tahoma"/>
                <a:cs typeface="Tahoma"/>
                <a:sym typeface="Tahoma"/>
              </a:rPr>
              <a:t>5. Pha kiểm thử</a:t>
            </a:r>
            <a:endParaRPr sz="2600" b="1" i="0" u="none" strike="noStrike" cap="none">
              <a:solidFill>
                <a:srgbClr val="000000"/>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9"/>
          <p:cNvSpPr txBox="1">
            <a:spLocks noGrp="1"/>
          </p:cNvSpPr>
          <p:nvPr>
            <p:ph type="title"/>
          </p:nvPr>
        </p:nvSpPr>
        <p:spPr>
          <a:xfrm>
            <a:off x="1162100" y="47700"/>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thác nước</a:t>
            </a:r>
            <a:endParaRPr sz="4300" b="0" i="0" u="none" strike="noStrike" cap="none">
              <a:solidFill>
                <a:srgbClr val="572314"/>
              </a:solidFill>
              <a:latin typeface="Tahoma"/>
              <a:ea typeface="Tahoma"/>
              <a:cs typeface="Tahoma"/>
              <a:sym typeface="Tahoma"/>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sp>
        <p:nvSpPr>
          <p:cNvPr id="169" name="Google Shape;169;p19" descr="Kết quả hình ảnh cho interview custom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0" name="Google Shape;170;p19" descr="Kết quả hình ảnh cho delivery"/>
          <p:cNvPicPr preferRelativeResize="0"/>
          <p:nvPr/>
        </p:nvPicPr>
        <p:blipFill rotWithShape="1">
          <a:blip r:embed="rId3">
            <a:alphaModFix/>
          </a:blip>
          <a:srcRect/>
          <a:stretch/>
        </p:blipFill>
        <p:spPr>
          <a:xfrm>
            <a:off x="2514601" y="1620718"/>
            <a:ext cx="1905000" cy="1658777"/>
          </a:xfrm>
          <a:prstGeom prst="rect">
            <a:avLst/>
          </a:prstGeom>
          <a:noFill/>
          <a:ln>
            <a:noFill/>
          </a:ln>
        </p:spPr>
      </p:pic>
      <p:sp>
        <p:nvSpPr>
          <p:cNvPr id="171" name="Google Shape;171;p19"/>
          <p:cNvSpPr txBox="1"/>
          <p:nvPr/>
        </p:nvSpPr>
        <p:spPr>
          <a:xfrm>
            <a:off x="1371600" y="5638800"/>
            <a:ext cx="6781800" cy="89255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Bàn giao sản phẩm cho khách hàng sử dụng</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120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Tiếp nhận lỗi, yêu cầu sửa đổi (nếu có).</a:t>
            </a:r>
            <a:endParaRPr/>
          </a:p>
        </p:txBody>
      </p:sp>
      <p:sp>
        <p:nvSpPr>
          <p:cNvPr id="172" name="Google Shape;172;p19"/>
          <p:cNvSpPr txBox="1"/>
          <p:nvPr/>
        </p:nvSpPr>
        <p:spPr>
          <a:xfrm>
            <a:off x="1295400" y="990600"/>
            <a:ext cx="5029200" cy="4924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Tahoma"/>
              <a:buNone/>
            </a:pPr>
            <a:r>
              <a:rPr lang="en-US" sz="2600" b="1" i="0" u="none" strike="noStrike" cap="none">
                <a:solidFill>
                  <a:srgbClr val="000000"/>
                </a:solidFill>
                <a:latin typeface="Tahoma"/>
                <a:ea typeface="Tahoma"/>
                <a:cs typeface="Tahoma"/>
                <a:sym typeface="Tahoma"/>
              </a:rPr>
              <a:t>6. Pha vận hành và bảo trì</a:t>
            </a:r>
            <a:endParaRPr sz="2600" b="1" i="0" u="none" strike="noStrike" cap="none">
              <a:solidFill>
                <a:srgbClr val="000000"/>
              </a:solidFill>
              <a:latin typeface="Tahoma"/>
              <a:ea typeface="Tahoma"/>
              <a:cs typeface="Tahoma"/>
              <a:sym typeface="Tahoma"/>
            </a:endParaRPr>
          </a:p>
        </p:txBody>
      </p:sp>
      <p:pic>
        <p:nvPicPr>
          <p:cNvPr id="173" name="Google Shape;173;p19" descr="Related image"/>
          <p:cNvPicPr preferRelativeResize="0"/>
          <p:nvPr/>
        </p:nvPicPr>
        <p:blipFill rotWithShape="1">
          <a:blip r:embed="rId4">
            <a:alphaModFix/>
          </a:blip>
          <a:srcRect/>
          <a:stretch/>
        </p:blipFill>
        <p:spPr>
          <a:xfrm>
            <a:off x="4898173" y="1642646"/>
            <a:ext cx="2227476" cy="1614920"/>
          </a:xfrm>
          <a:prstGeom prst="rect">
            <a:avLst/>
          </a:prstGeom>
          <a:noFill/>
          <a:ln>
            <a:noFill/>
          </a:ln>
        </p:spPr>
      </p:pic>
      <p:pic>
        <p:nvPicPr>
          <p:cNvPr id="174" name="Google Shape;174;p19"/>
          <p:cNvPicPr preferRelativeResize="0"/>
          <p:nvPr/>
        </p:nvPicPr>
        <p:blipFill rotWithShape="1">
          <a:blip r:embed="rId5">
            <a:alphaModFix/>
          </a:blip>
          <a:srcRect/>
          <a:stretch/>
        </p:blipFill>
        <p:spPr>
          <a:xfrm>
            <a:off x="3048001" y="3281354"/>
            <a:ext cx="3354802" cy="23574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1127650" y="0"/>
            <a:ext cx="79209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thác nước</a:t>
            </a:r>
            <a:endParaRPr sz="4300" b="0" i="0" u="none" strike="noStrike" cap="none">
              <a:solidFill>
                <a:srgbClr val="572314"/>
              </a:solidFill>
              <a:latin typeface="Tahoma"/>
              <a:ea typeface="Tahoma"/>
              <a:cs typeface="Tahoma"/>
              <a:sym typeface="Tahoma"/>
            </a:endParaRPr>
          </a:p>
          <a:p>
            <a:pPr marL="0" marR="0" lvl="0" indent="0" algn="ctr"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sp>
        <p:nvSpPr>
          <p:cNvPr id="180" name="Google Shape;180;p20"/>
          <p:cNvSpPr txBox="1">
            <a:spLocks noGrp="1"/>
          </p:cNvSpPr>
          <p:nvPr>
            <p:ph type="body" idx="1"/>
          </p:nvPr>
        </p:nvSpPr>
        <p:spPr>
          <a:xfrm>
            <a:off x="1127650" y="685800"/>
            <a:ext cx="7863950" cy="5791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accent1"/>
              </a:buClr>
              <a:buSzPts val="1920"/>
              <a:buFont typeface="Noto Sans Symbols"/>
              <a:buChar char="●"/>
            </a:pPr>
            <a:r>
              <a:rPr lang="en-US" sz="2400" b="0" i="0" u="none" strike="noStrike" cap="none">
                <a:solidFill>
                  <a:schemeClr val="dk1"/>
                </a:solidFill>
                <a:latin typeface="Tahoma"/>
                <a:ea typeface="Tahoma"/>
                <a:cs typeface="Tahoma"/>
                <a:sym typeface="Tahoma"/>
              </a:rPr>
              <a:t>Mô tả: </a:t>
            </a:r>
            <a:endParaRPr/>
          </a:p>
          <a:p>
            <a:pPr marL="617538" marR="0" lvl="1" indent="-342899" algn="l" rtl="0">
              <a:lnSpc>
                <a:spcPct val="150000"/>
              </a:lnSpc>
              <a:spcBef>
                <a:spcPts val="0"/>
              </a:spcBef>
              <a:spcAft>
                <a:spcPts val="0"/>
              </a:spcAft>
              <a:buClr>
                <a:schemeClr val="accent1"/>
              </a:buClr>
              <a:buSzPts val="2000"/>
              <a:buFont typeface="Noto Sans Symbols"/>
              <a:buChar char="✓"/>
            </a:pPr>
            <a:r>
              <a:rPr lang="en-US" sz="2000" b="0" i="0" u="none" strike="noStrike" cap="none">
                <a:solidFill>
                  <a:schemeClr val="dk1"/>
                </a:solidFill>
                <a:latin typeface="Tahoma"/>
                <a:ea typeface="Tahoma"/>
                <a:cs typeface="Tahoma"/>
                <a:sym typeface="Tahoma"/>
              </a:rPr>
              <a:t>Thực hiện tuần tự từng giai đoạn</a:t>
            </a:r>
            <a:endParaRPr sz="2000" b="0" i="0" u="none" strike="noStrike" cap="none">
              <a:solidFill>
                <a:schemeClr val="dk1"/>
              </a:solidFill>
              <a:latin typeface="Tahoma"/>
              <a:ea typeface="Tahoma"/>
              <a:cs typeface="Tahoma"/>
              <a:sym typeface="Tahoma"/>
            </a:endParaRPr>
          </a:p>
          <a:p>
            <a:pPr marL="617538" marR="0" lvl="1" indent="-342899" algn="l" rtl="0">
              <a:lnSpc>
                <a:spcPct val="150000"/>
              </a:lnSpc>
              <a:spcBef>
                <a:spcPts val="0"/>
              </a:spcBef>
              <a:spcAft>
                <a:spcPts val="0"/>
              </a:spcAft>
              <a:buClr>
                <a:schemeClr val="accent1"/>
              </a:buClr>
              <a:buSzPts val="2000"/>
              <a:buFont typeface="Noto Sans Symbols"/>
              <a:buChar char="✓"/>
            </a:pPr>
            <a:r>
              <a:rPr lang="en-US" sz="2000" b="1" i="0" u="none" strike="noStrike" cap="none">
                <a:solidFill>
                  <a:schemeClr val="dk1"/>
                </a:solidFill>
                <a:latin typeface="Tahoma"/>
                <a:ea typeface="Tahoma"/>
                <a:cs typeface="Tahoma"/>
                <a:sym typeface="Tahoma"/>
              </a:rPr>
              <a:t>Kiểm thử là một giai đoạn độc lập, hoạt động kiểm thử chỉ được thực hiện sau pha cài đặt</a:t>
            </a:r>
            <a:endParaRPr sz="2000" b="1" i="0" u="none" strike="noStrike" cap="none">
              <a:solidFill>
                <a:schemeClr val="dk1"/>
              </a:solidFill>
              <a:latin typeface="Tahoma"/>
              <a:ea typeface="Tahoma"/>
              <a:cs typeface="Tahoma"/>
              <a:sym typeface="Tahoma"/>
            </a:endParaRPr>
          </a:p>
          <a:p>
            <a:pPr marL="342900" marR="0" lvl="0" indent="-342900" algn="l" rtl="0">
              <a:lnSpc>
                <a:spcPct val="150000"/>
              </a:lnSpc>
              <a:spcBef>
                <a:spcPts val="0"/>
              </a:spcBef>
              <a:spcAft>
                <a:spcPts val="0"/>
              </a:spcAft>
              <a:buClr>
                <a:schemeClr val="accent1"/>
              </a:buClr>
              <a:buSzPts val="1920"/>
              <a:buFont typeface="Noto Sans Symbols"/>
              <a:buChar char="●"/>
            </a:pPr>
            <a:r>
              <a:rPr lang="en-US" sz="2400" b="0" i="0" u="none" strike="noStrike" cap="none">
                <a:solidFill>
                  <a:schemeClr val="dk1"/>
                </a:solidFill>
                <a:latin typeface="Tahoma"/>
                <a:ea typeface="Tahoma"/>
                <a:cs typeface="Tahoma"/>
                <a:sym typeface="Tahoma"/>
              </a:rPr>
              <a:t>Áp dụng: </a:t>
            </a:r>
            <a:r>
              <a:rPr lang="en-US" sz="2000" b="0" i="0" u="none" strike="noStrike" cap="none">
                <a:solidFill>
                  <a:schemeClr val="dk1"/>
                </a:solidFill>
                <a:latin typeface="Tahoma"/>
                <a:ea typeface="Tahoma"/>
                <a:cs typeface="Tahoma"/>
                <a:sym typeface="Tahoma"/>
              </a:rPr>
              <a:t>Các dự án không thường xuyên bị thay đổi yêu cầu</a:t>
            </a:r>
            <a:endParaRPr sz="2000" b="0" i="0" u="none" strike="noStrike" cap="none">
              <a:solidFill>
                <a:schemeClr val="dk1"/>
              </a:solidFill>
              <a:latin typeface="Tahoma"/>
              <a:ea typeface="Tahoma"/>
              <a:cs typeface="Tahoma"/>
              <a:sym typeface="Tahoma"/>
            </a:endParaRPr>
          </a:p>
          <a:p>
            <a:pPr marL="342900" marR="0" lvl="0" indent="-342900" algn="l" rtl="0">
              <a:lnSpc>
                <a:spcPct val="150000"/>
              </a:lnSpc>
              <a:spcBef>
                <a:spcPts val="0"/>
              </a:spcBef>
              <a:spcAft>
                <a:spcPts val="0"/>
              </a:spcAft>
              <a:buClr>
                <a:schemeClr val="accent1"/>
              </a:buClr>
              <a:buSzPts val="1920"/>
              <a:buFont typeface="Noto Sans Symbols"/>
              <a:buChar char="●"/>
            </a:pPr>
            <a:r>
              <a:rPr lang="en-US" sz="2400" b="0" i="0" u="none" strike="noStrike" cap="none">
                <a:solidFill>
                  <a:schemeClr val="dk1"/>
                </a:solidFill>
                <a:latin typeface="Tahoma"/>
                <a:ea typeface="Tahoma"/>
                <a:cs typeface="Tahoma"/>
                <a:sym typeface="Tahoma"/>
              </a:rPr>
              <a:t>Ưu điểm:</a:t>
            </a:r>
            <a:endParaRPr/>
          </a:p>
          <a:p>
            <a:pPr marL="617538" marR="0" lvl="1" indent="-342899" algn="l" rtl="0">
              <a:lnSpc>
                <a:spcPct val="150000"/>
              </a:lnSpc>
              <a:spcBef>
                <a:spcPts val="0"/>
              </a:spcBef>
              <a:spcAft>
                <a:spcPts val="0"/>
              </a:spcAft>
              <a:buClr>
                <a:schemeClr val="accent1"/>
              </a:buClr>
              <a:buSzPts val="2000"/>
              <a:buFont typeface="Noto Sans Symbols"/>
              <a:buChar char="✓"/>
            </a:pPr>
            <a:r>
              <a:rPr lang="en-US" sz="2000" b="0" i="0" u="none" strike="noStrike" cap="none">
                <a:solidFill>
                  <a:schemeClr val="dk1"/>
                </a:solidFill>
                <a:latin typeface="Tahoma"/>
                <a:ea typeface="Tahoma"/>
                <a:cs typeface="Tahoma"/>
                <a:sym typeface="Tahoma"/>
              </a:rPr>
              <a:t>Dễ sử dụng, dễ tiếp cận</a:t>
            </a:r>
            <a:endParaRPr/>
          </a:p>
          <a:p>
            <a:pPr marL="617538" marR="0" lvl="1" indent="-342899" algn="l" rtl="0">
              <a:lnSpc>
                <a:spcPct val="150000"/>
              </a:lnSpc>
              <a:spcBef>
                <a:spcPts val="0"/>
              </a:spcBef>
              <a:spcAft>
                <a:spcPts val="0"/>
              </a:spcAft>
              <a:buClr>
                <a:schemeClr val="accent1"/>
              </a:buClr>
              <a:buSzPts val="2000"/>
              <a:buFont typeface="Noto Sans Symbols"/>
              <a:buChar char="✓"/>
            </a:pPr>
            <a:r>
              <a:rPr lang="en-US" sz="2000" b="0" i="0" u="none" strike="noStrike" cap="none">
                <a:solidFill>
                  <a:schemeClr val="dk1"/>
                </a:solidFill>
                <a:latin typeface="Tahoma"/>
                <a:ea typeface="Tahoma"/>
                <a:cs typeface="Tahoma"/>
                <a:sym typeface="Tahoma"/>
              </a:rPr>
              <a:t> Các giai đoạn và hoạt động được xác định rõ ràng</a:t>
            </a:r>
            <a:endParaRPr/>
          </a:p>
          <a:p>
            <a:pPr marL="342900" marR="0" lvl="0" indent="-342900" algn="l" rtl="0">
              <a:lnSpc>
                <a:spcPct val="150000"/>
              </a:lnSpc>
              <a:spcBef>
                <a:spcPts val="0"/>
              </a:spcBef>
              <a:spcAft>
                <a:spcPts val="0"/>
              </a:spcAft>
              <a:buClr>
                <a:schemeClr val="accent1"/>
              </a:buClr>
              <a:buSzPts val="1920"/>
              <a:buFont typeface="Noto Sans Symbols"/>
              <a:buChar char="●"/>
            </a:pPr>
            <a:r>
              <a:rPr lang="en-US" sz="2400" b="0" i="0" u="none" strike="noStrike" cap="none">
                <a:solidFill>
                  <a:schemeClr val="dk1"/>
                </a:solidFill>
                <a:latin typeface="Tahoma"/>
                <a:ea typeface="Tahoma"/>
                <a:cs typeface="Tahoma"/>
                <a:sym typeface="Tahoma"/>
              </a:rPr>
              <a:t>Nhược điểm:</a:t>
            </a:r>
            <a:endParaRPr/>
          </a:p>
          <a:p>
            <a:pPr marL="617538" marR="0" lvl="1" indent="-342899" algn="l" rtl="0">
              <a:lnSpc>
                <a:spcPct val="150000"/>
              </a:lnSpc>
              <a:spcBef>
                <a:spcPts val="0"/>
              </a:spcBef>
              <a:spcAft>
                <a:spcPts val="0"/>
              </a:spcAft>
              <a:buClr>
                <a:schemeClr val="accent1"/>
              </a:buClr>
              <a:buSzPts val="2000"/>
              <a:buFont typeface="Noto Sans Symbols"/>
              <a:buChar char="✓"/>
            </a:pPr>
            <a:r>
              <a:rPr lang="en-US" sz="2000" b="0" i="0" u="none" strike="noStrike" cap="none">
                <a:solidFill>
                  <a:schemeClr val="dk1"/>
                </a:solidFill>
                <a:latin typeface="Tahoma"/>
                <a:ea typeface="Tahoma"/>
                <a:cs typeface="Tahoma"/>
                <a:sym typeface="Tahoma"/>
              </a:rPr>
              <a:t> Ít tính linh hoạt</a:t>
            </a:r>
            <a:endParaRPr sz="2000" b="0" i="0" u="none" strike="noStrike" cap="none">
              <a:solidFill>
                <a:schemeClr val="dk1"/>
              </a:solidFill>
              <a:latin typeface="Tahoma"/>
              <a:ea typeface="Tahoma"/>
              <a:cs typeface="Tahoma"/>
              <a:sym typeface="Tahoma"/>
            </a:endParaRPr>
          </a:p>
          <a:p>
            <a:pPr marL="617538" marR="0" lvl="1" indent="-342899" algn="l" rtl="0">
              <a:lnSpc>
                <a:spcPct val="150000"/>
              </a:lnSpc>
              <a:spcBef>
                <a:spcPts val="0"/>
              </a:spcBef>
              <a:spcAft>
                <a:spcPts val="0"/>
              </a:spcAft>
              <a:buClr>
                <a:schemeClr val="accent1"/>
              </a:buClr>
              <a:buSzPts val="2000"/>
              <a:buFont typeface="Noto Sans Symbols"/>
              <a:buChar char="✓"/>
            </a:pPr>
            <a:r>
              <a:rPr lang="en-US" sz="2000" b="0" i="0" u="none" strike="noStrike" cap="none">
                <a:solidFill>
                  <a:schemeClr val="dk1"/>
                </a:solidFill>
                <a:latin typeface="Tahoma"/>
                <a:ea typeface="Tahoma"/>
                <a:cs typeface="Tahoma"/>
                <a:sym typeface="Tahoma"/>
              </a:rPr>
              <a:t> Chi phí sửa chữa, thay đổi rất cao</a:t>
            </a:r>
            <a:endParaRPr sz="2000" b="0" i="0" u="none" strike="noStrike" cap="none">
              <a:solidFill>
                <a:schemeClr val="dk1"/>
              </a:solidFill>
              <a:latin typeface="Tahoma"/>
              <a:ea typeface="Tahoma"/>
              <a:cs typeface="Tahoma"/>
              <a:sym typeface="Tahoma"/>
            </a:endParaRPr>
          </a:p>
          <a:p>
            <a:pPr marL="0" marR="0" lvl="0" indent="0" algn="l" rtl="0">
              <a:lnSpc>
                <a:spcPct val="150000"/>
              </a:lnSpc>
              <a:spcBef>
                <a:spcPts val="0"/>
              </a:spcBef>
              <a:spcAft>
                <a:spcPts val="0"/>
              </a:spcAft>
              <a:buClr>
                <a:schemeClr val="accent1"/>
              </a:buClr>
              <a:buSzPts val="2400"/>
              <a:buFont typeface="Noto Sans Symbols"/>
              <a:buNone/>
            </a:pPr>
            <a:endParaRPr sz="3000" b="0" i="0" u="none" strike="noStrike" cap="none">
              <a:solidFill>
                <a:schemeClr val="dk1"/>
              </a:solidFill>
              <a:latin typeface="Tahoma"/>
              <a:ea typeface="Tahoma"/>
              <a:cs typeface="Tahoma"/>
              <a:sym typeface="Tahoma"/>
            </a:endParaRPr>
          </a:p>
          <a:p>
            <a:pPr marL="495300" marR="0" lvl="0" indent="0" algn="l" rtl="0">
              <a:lnSpc>
                <a:spcPct val="150000"/>
              </a:lnSpc>
              <a:spcBef>
                <a:spcPts val="0"/>
              </a:spcBef>
              <a:spcAft>
                <a:spcPts val="0"/>
              </a:spcAft>
              <a:buClr>
                <a:schemeClr val="accent1"/>
              </a:buClr>
              <a:buSzPts val="3000"/>
              <a:buFont typeface="Noto Sans Symbols"/>
              <a:buNone/>
            </a:pPr>
            <a:endParaRPr sz="3000" b="0" i="0" u="none" strike="noStrike" cap="none">
              <a:solidFill>
                <a:schemeClr val="dk1"/>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title"/>
          </p:nvPr>
        </p:nvSpPr>
        <p:spPr>
          <a:xfrm>
            <a:off x="1162100" y="0"/>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chữ V</a:t>
            </a:r>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pic>
        <p:nvPicPr>
          <p:cNvPr id="186" name="Google Shape;186;p21" descr="Kết quả hình ảnh cho chữ V"/>
          <p:cNvPicPr preferRelativeResize="0"/>
          <p:nvPr/>
        </p:nvPicPr>
        <p:blipFill rotWithShape="1">
          <a:blip r:embed="rId3">
            <a:alphaModFix/>
          </a:blip>
          <a:srcRect/>
          <a:stretch/>
        </p:blipFill>
        <p:spPr>
          <a:xfrm>
            <a:off x="1295400" y="1066800"/>
            <a:ext cx="7116337" cy="5410200"/>
          </a:xfrm>
          <a:prstGeom prst="rect">
            <a:avLst/>
          </a:prstGeom>
          <a:noFill/>
          <a:ln>
            <a:noFill/>
          </a:ln>
        </p:spPr>
      </p:pic>
      <p:sp>
        <p:nvSpPr>
          <p:cNvPr id="187" name="Google Shape;187;p21"/>
          <p:cNvSpPr txBox="1"/>
          <p:nvPr/>
        </p:nvSpPr>
        <p:spPr>
          <a:xfrm>
            <a:off x="3246863" y="3429000"/>
            <a:ext cx="1782337"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Tahoma"/>
              <a:buNone/>
            </a:pPr>
            <a:r>
              <a:rPr lang="en-US" sz="2000" b="1" i="0" u="none" strike="noStrike" cap="none">
                <a:solidFill>
                  <a:srgbClr val="000000"/>
                </a:solidFill>
                <a:latin typeface="Tahoma"/>
                <a:ea typeface="Tahoma"/>
                <a:cs typeface="Tahoma"/>
                <a:sym typeface="Tahoma"/>
              </a:rPr>
              <a:t>Verification</a:t>
            </a:r>
            <a:endParaRPr/>
          </a:p>
        </p:txBody>
      </p:sp>
      <p:sp>
        <p:nvSpPr>
          <p:cNvPr id="188" name="Google Shape;188;p21"/>
          <p:cNvSpPr txBox="1"/>
          <p:nvPr/>
        </p:nvSpPr>
        <p:spPr>
          <a:xfrm>
            <a:off x="5257800" y="2914185"/>
            <a:ext cx="152400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Tahoma"/>
              <a:buNone/>
            </a:pPr>
            <a:r>
              <a:rPr lang="en-US" sz="2000" b="1" i="0" u="none" strike="noStrike" cap="none">
                <a:solidFill>
                  <a:srgbClr val="000000"/>
                </a:solidFill>
                <a:latin typeface="Tahoma"/>
                <a:ea typeface="Tahoma"/>
                <a:cs typeface="Tahoma"/>
                <a:sym typeface="Tahoma"/>
              </a:rPr>
              <a:t>Validation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1000"/>
                                        <p:tgtEl>
                                          <p:spTgt spid="1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8"/>
                                        </p:tgtEl>
                                        <p:attrNameLst>
                                          <p:attrName>style.visibility</p:attrName>
                                        </p:attrNameLst>
                                      </p:cBhvr>
                                      <p:to>
                                        <p:strVal val="visible"/>
                                      </p:to>
                                    </p:set>
                                    <p:animEffect transition="in" filter="fade">
                                      <p:cBhvr>
                                        <p:cTn id="12" dur="10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1162100" y="0"/>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chữ V</a:t>
            </a:r>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pic>
        <p:nvPicPr>
          <p:cNvPr id="194" name="Google Shape;194;p22"/>
          <p:cNvPicPr preferRelativeResize="0"/>
          <p:nvPr/>
        </p:nvPicPr>
        <p:blipFill rotWithShape="1">
          <a:blip r:embed="rId3">
            <a:alphaModFix/>
          </a:blip>
          <a:srcRect/>
          <a:stretch/>
        </p:blipFill>
        <p:spPr>
          <a:xfrm>
            <a:off x="2057399" y="1676400"/>
            <a:ext cx="6315075" cy="4238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1162100" y="0"/>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chữ V</a:t>
            </a:r>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pic>
        <p:nvPicPr>
          <p:cNvPr id="200" name="Google Shape;200;p23" descr="[​IMG]"/>
          <p:cNvPicPr preferRelativeResize="0"/>
          <p:nvPr/>
        </p:nvPicPr>
        <p:blipFill rotWithShape="1">
          <a:blip r:embed="rId3">
            <a:alphaModFix/>
          </a:blip>
          <a:srcRect/>
          <a:stretch/>
        </p:blipFill>
        <p:spPr>
          <a:xfrm>
            <a:off x="1371601" y="1371600"/>
            <a:ext cx="7391400" cy="4800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4"/>
          <p:cNvSpPr txBox="1">
            <a:spLocks noGrp="1"/>
          </p:cNvSpPr>
          <p:nvPr>
            <p:ph type="title"/>
          </p:nvPr>
        </p:nvSpPr>
        <p:spPr>
          <a:xfrm>
            <a:off x="1162100" y="0"/>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chữ V</a:t>
            </a:r>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sp>
        <p:nvSpPr>
          <p:cNvPr id="206" name="Google Shape;206;p24"/>
          <p:cNvSpPr txBox="1">
            <a:spLocks noGrp="1"/>
          </p:cNvSpPr>
          <p:nvPr>
            <p:ph type="body" idx="1"/>
          </p:nvPr>
        </p:nvSpPr>
        <p:spPr>
          <a:xfrm>
            <a:off x="1066800" y="1143000"/>
            <a:ext cx="7772400" cy="5029199"/>
          </a:xfrm>
          <a:prstGeom prst="rect">
            <a:avLst/>
          </a:prstGeom>
          <a:noFill/>
          <a:ln>
            <a:noFill/>
          </a:ln>
        </p:spPr>
        <p:txBody>
          <a:bodyPr spcFirstLastPara="1" wrap="square" lIns="91425" tIns="45700" rIns="91425" bIns="45700" anchor="t" anchorCtr="0">
            <a:noAutofit/>
          </a:bodyPr>
          <a:lstStyle/>
          <a:p>
            <a:pPr marL="457200" marR="0" lvl="0" indent="-381000" algn="just" rtl="0">
              <a:lnSpc>
                <a:spcPct val="150000"/>
              </a:lnSpc>
              <a:spcBef>
                <a:spcPts val="0"/>
              </a:spcBef>
              <a:spcAft>
                <a:spcPts val="0"/>
              </a:spcAft>
              <a:buClr>
                <a:schemeClr val="accent1"/>
              </a:buClr>
              <a:buSzPts val="2400"/>
              <a:buFont typeface="Tahoma"/>
              <a:buChar char="●"/>
            </a:pPr>
            <a:r>
              <a:rPr lang="en-US" sz="2400" b="0" i="0" u="none" strike="noStrike" cap="none">
                <a:solidFill>
                  <a:schemeClr val="dk1"/>
                </a:solidFill>
                <a:latin typeface="Tahoma"/>
                <a:ea typeface="Tahoma"/>
                <a:cs typeface="Tahoma"/>
                <a:sym typeface="Tahoma"/>
              </a:rPr>
              <a:t>Mô tả: Là mô hình mở rộng của mô hình thác nước</a:t>
            </a:r>
            <a:endParaRPr sz="2400" b="0" i="0" u="none" strike="noStrike" cap="none">
              <a:solidFill>
                <a:schemeClr val="dk1"/>
              </a:solidFill>
              <a:latin typeface="Tahoma"/>
              <a:ea typeface="Tahoma"/>
              <a:cs typeface="Tahoma"/>
              <a:sym typeface="Tahoma"/>
            </a:endParaRPr>
          </a:p>
          <a:p>
            <a:pPr marL="693737" marR="0" lvl="1" indent="-368300" algn="just" rtl="0">
              <a:lnSpc>
                <a:spcPct val="200000"/>
              </a:lnSpc>
              <a:spcBef>
                <a:spcPts val="600"/>
              </a:spcBef>
              <a:spcAft>
                <a:spcPts val="0"/>
              </a:spcAft>
              <a:buClr>
                <a:schemeClr val="accent1"/>
              </a:buClr>
              <a:buSzPts val="2400"/>
              <a:buFont typeface="Noto Sans Symbols"/>
              <a:buChar char="✓"/>
            </a:pPr>
            <a:r>
              <a:rPr lang="en-US" sz="2400" b="1" i="0" u="none" strike="noStrike" cap="none">
                <a:solidFill>
                  <a:schemeClr val="dk1"/>
                </a:solidFill>
                <a:latin typeface="Tahoma"/>
                <a:ea typeface="Tahoma"/>
                <a:cs typeface="Tahoma"/>
                <a:sym typeface="Tahoma"/>
              </a:rPr>
              <a:t>Verfification</a:t>
            </a:r>
            <a:r>
              <a:rPr lang="en-US" sz="2400" b="0" i="0" u="none" strike="noStrike" cap="none">
                <a:solidFill>
                  <a:schemeClr val="dk1"/>
                </a:solidFill>
                <a:latin typeface="Tahoma"/>
                <a:ea typeface="Tahoma"/>
                <a:cs typeface="Tahoma"/>
                <a:sym typeface="Tahoma"/>
              </a:rPr>
              <a:t>: là hoạt động review (kỹ thuật kiểm tra tĩnh)</a:t>
            </a:r>
            <a:r>
              <a:rPr lang="en-US" sz="2400"/>
              <a:t> </a:t>
            </a:r>
            <a:r>
              <a:rPr lang="en-US" sz="2400" b="0" i="0" u="none" strike="noStrike" cap="none">
                <a:solidFill>
                  <a:schemeClr val="dk1"/>
                </a:solidFill>
                <a:latin typeface="Tahoma"/>
                <a:ea typeface="Tahoma"/>
                <a:cs typeface="Tahoma"/>
                <a:sym typeface="Tahoma"/>
              </a:rPr>
              <a:t>→ Kiểm tra xem “chúng tôi xây dựng sản phẩm đúng không?”</a:t>
            </a:r>
            <a:endParaRPr sz="2400" b="0" i="0" u="none" strike="noStrike" cap="none">
              <a:solidFill>
                <a:schemeClr val="dk1"/>
              </a:solidFill>
              <a:latin typeface="Tahoma"/>
              <a:ea typeface="Tahoma"/>
              <a:cs typeface="Tahoma"/>
              <a:sym typeface="Tahoma"/>
            </a:endParaRPr>
          </a:p>
          <a:p>
            <a:pPr marL="693738" marR="0" lvl="1" indent="-368300" algn="just" rtl="0">
              <a:lnSpc>
                <a:spcPct val="200000"/>
              </a:lnSpc>
              <a:spcBef>
                <a:spcPts val="1200"/>
              </a:spcBef>
              <a:spcAft>
                <a:spcPts val="0"/>
              </a:spcAft>
              <a:buClr>
                <a:schemeClr val="accent1"/>
              </a:buClr>
              <a:buSzPts val="2400"/>
              <a:buFont typeface="Noto Sans Symbols"/>
              <a:buChar char="✓"/>
            </a:pPr>
            <a:r>
              <a:rPr lang="en-US" sz="2400" b="1" i="0" u="none" strike="noStrike" cap="none">
                <a:solidFill>
                  <a:schemeClr val="dk1"/>
                </a:solidFill>
                <a:latin typeface="Tahoma"/>
                <a:ea typeface="Tahoma"/>
                <a:cs typeface="Tahoma"/>
                <a:sym typeface="Tahoma"/>
              </a:rPr>
              <a:t>Validation: </a:t>
            </a:r>
            <a:r>
              <a:rPr lang="en-US" sz="2400" b="0" i="0" u="none" strike="noStrike" cap="none">
                <a:solidFill>
                  <a:schemeClr val="dk1"/>
                </a:solidFill>
                <a:latin typeface="Tahoma"/>
                <a:ea typeface="Tahoma"/>
                <a:cs typeface="Tahoma"/>
                <a:sym typeface="Tahoma"/>
              </a:rPr>
              <a:t>là hoạt động thực hiện test thực tế (kỹ thuật kiểm tra động → Kiểm tra xem “chúng tôi xây dựng đúng sản phẩm không?”</a:t>
            </a:r>
            <a:endParaRPr sz="2400" b="0" i="0" u="none" strike="noStrike" cap="none">
              <a:solidFill>
                <a:schemeClr val="dk1"/>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1162100" y="0"/>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chữ V</a:t>
            </a:r>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sp>
        <p:nvSpPr>
          <p:cNvPr id="212" name="Google Shape;212;p25"/>
          <p:cNvSpPr txBox="1">
            <a:spLocks noGrp="1"/>
          </p:cNvSpPr>
          <p:nvPr>
            <p:ph type="body" idx="1"/>
          </p:nvPr>
        </p:nvSpPr>
        <p:spPr>
          <a:xfrm>
            <a:off x="1066800" y="838200"/>
            <a:ext cx="7772400" cy="5029199"/>
          </a:xfrm>
          <a:prstGeom prst="rect">
            <a:avLst/>
          </a:prstGeom>
          <a:noFill/>
          <a:ln>
            <a:noFill/>
          </a:ln>
        </p:spPr>
        <p:txBody>
          <a:bodyPr spcFirstLastPara="1" wrap="square" lIns="91425" tIns="45700" rIns="91425" bIns="45700" anchor="t" anchorCtr="0">
            <a:noAutofit/>
          </a:bodyPr>
          <a:lstStyle/>
          <a:p>
            <a:pPr marL="457200" marR="0" lvl="0" indent="-381000" algn="l" rtl="0">
              <a:lnSpc>
                <a:spcPct val="150000"/>
              </a:lnSpc>
              <a:spcBef>
                <a:spcPts val="0"/>
              </a:spcBef>
              <a:spcAft>
                <a:spcPts val="0"/>
              </a:spcAft>
              <a:buClr>
                <a:schemeClr val="dk1"/>
              </a:buClr>
              <a:buSzPts val="2400"/>
              <a:buFont typeface="Tahoma"/>
              <a:buChar char="❖"/>
            </a:pPr>
            <a:r>
              <a:rPr lang="en-US" sz="2400" b="0" i="0" u="none" strike="noStrike" cap="none">
                <a:solidFill>
                  <a:schemeClr val="dk1"/>
                </a:solidFill>
                <a:latin typeface="Tahoma"/>
                <a:ea typeface="Tahoma"/>
                <a:cs typeface="Tahoma"/>
                <a:sym typeface="Tahoma"/>
              </a:rPr>
              <a:t>Ưu điểm</a:t>
            </a:r>
            <a:endParaRPr sz="2400" b="0" i="0" u="none" strike="noStrike" cap="none">
              <a:solidFill>
                <a:schemeClr val="dk1"/>
              </a:solidFill>
              <a:latin typeface="Tahoma"/>
              <a:ea typeface="Tahoma"/>
              <a:cs typeface="Tahoma"/>
              <a:sym typeface="Tahoma"/>
            </a:endParaRPr>
          </a:p>
          <a:p>
            <a:pPr marL="238759" marR="0" lvl="0" indent="0" algn="l" rtl="0">
              <a:lnSpc>
                <a:spcPct val="150000"/>
              </a:lnSpc>
              <a:spcBef>
                <a:spcPts val="600"/>
              </a:spcBef>
              <a:spcAft>
                <a:spcPts val="0"/>
              </a:spcAft>
              <a:buClr>
                <a:schemeClr val="accent1"/>
              </a:buClr>
              <a:buSzPts val="1600"/>
              <a:buFont typeface="Noto Sans Symbols"/>
              <a:buNone/>
            </a:pPr>
            <a:r>
              <a:rPr lang="en-US" sz="2000" b="0" i="0" u="none" strike="noStrike" cap="none">
                <a:solidFill>
                  <a:schemeClr val="dk1"/>
                </a:solidFill>
                <a:latin typeface="Tahoma"/>
                <a:ea typeface="Tahoma"/>
                <a:cs typeface="Tahoma"/>
                <a:sym typeface="Tahoma"/>
              </a:rPr>
              <a:t>- </a:t>
            </a:r>
            <a:r>
              <a:rPr lang="en-US" sz="2400" b="0" i="0" u="none" strike="noStrike" cap="none">
                <a:solidFill>
                  <a:schemeClr val="dk1"/>
                </a:solidFill>
                <a:latin typeface="Tahoma"/>
                <a:ea typeface="Tahoma"/>
                <a:cs typeface="Tahoma"/>
                <a:sym typeface="Tahoma"/>
              </a:rPr>
              <a:t>Quá trình phát triển và quy trình quản lý có tính tổ chức và hệ thống.</a:t>
            </a:r>
            <a:endParaRPr sz="2400" b="0" i="0" u="none" strike="noStrike" cap="none">
              <a:solidFill>
                <a:schemeClr val="dk1"/>
              </a:solidFill>
              <a:latin typeface="Tahoma"/>
              <a:ea typeface="Tahoma"/>
              <a:cs typeface="Tahoma"/>
              <a:sym typeface="Tahoma"/>
            </a:endParaRPr>
          </a:p>
          <a:p>
            <a:pPr marL="238759" marR="0" lvl="0" indent="0" algn="l" rtl="0">
              <a:lnSpc>
                <a:spcPct val="150000"/>
              </a:lnSpc>
              <a:spcBef>
                <a:spcPts val="600"/>
              </a:spcBef>
              <a:spcAft>
                <a:spcPts val="0"/>
              </a:spcAft>
              <a:buClr>
                <a:schemeClr val="accent1"/>
              </a:buClr>
              <a:buSzPts val="1600"/>
              <a:buFont typeface="Noto Sans Symbols"/>
              <a:buNone/>
            </a:pPr>
            <a:r>
              <a:rPr lang="en-US" sz="2400" b="0" i="0" u="none" strike="noStrike" cap="none">
                <a:solidFill>
                  <a:schemeClr val="dk1"/>
                </a:solidFill>
                <a:latin typeface="Tahoma"/>
                <a:ea typeface="Tahoma"/>
                <a:cs typeface="Tahoma"/>
                <a:sym typeface="Tahoma"/>
              </a:rPr>
              <a:t>- Hoạt động tốt cho các dự án có quy mô vừa và nhỏ.</a:t>
            </a:r>
            <a:endParaRPr sz="2400"/>
          </a:p>
          <a:p>
            <a:pPr marL="238759" marR="0" lvl="0" indent="0" algn="l" rtl="0">
              <a:lnSpc>
                <a:spcPct val="150000"/>
              </a:lnSpc>
              <a:spcBef>
                <a:spcPts val="600"/>
              </a:spcBef>
              <a:spcAft>
                <a:spcPts val="0"/>
              </a:spcAft>
              <a:buClr>
                <a:schemeClr val="accent1"/>
              </a:buClr>
              <a:buSzPts val="1600"/>
              <a:buFont typeface="Noto Sans Symbols"/>
              <a:buNone/>
            </a:pPr>
            <a:r>
              <a:rPr lang="en-US" sz="2400" b="0" i="0" u="none" strike="noStrike" cap="none">
                <a:solidFill>
                  <a:schemeClr val="dk1"/>
                </a:solidFill>
                <a:latin typeface="Tahoma"/>
                <a:ea typeface="Tahoma"/>
                <a:cs typeface="Tahoma"/>
                <a:sym typeface="Tahoma"/>
              </a:rPr>
              <a:t>- Kiểm tra bắt đầu từ khi bắt đầu phát triển vì vậy sự mơ hồ được xác định ngay từ đầu.</a:t>
            </a:r>
            <a:endParaRPr sz="2400"/>
          </a:p>
          <a:p>
            <a:pPr marL="238759" marR="0" lvl="0" indent="0" algn="l" rtl="0">
              <a:lnSpc>
                <a:spcPct val="150000"/>
              </a:lnSpc>
              <a:spcBef>
                <a:spcPts val="600"/>
              </a:spcBef>
              <a:spcAft>
                <a:spcPts val="0"/>
              </a:spcAft>
              <a:buClr>
                <a:schemeClr val="accent1"/>
              </a:buClr>
              <a:buSzPts val="1600"/>
              <a:buFont typeface="Noto Sans Symbols"/>
              <a:buNone/>
            </a:pPr>
            <a:r>
              <a:rPr lang="en-US" sz="2400" b="0" i="0" u="none" strike="noStrike" cap="none">
                <a:solidFill>
                  <a:schemeClr val="dk1"/>
                </a:solidFill>
                <a:latin typeface="Tahoma"/>
                <a:ea typeface="Tahoma"/>
                <a:cs typeface="Tahoma"/>
                <a:sym typeface="Tahoma"/>
              </a:rPr>
              <a:t>- Dễ dàng quản lý vì mỗi giai đoạn có các mục tiêu và mục tiêu được xác định rõ ràng.</a:t>
            </a:r>
            <a:endParaRPr sz="2400"/>
          </a:p>
          <a:p>
            <a:pPr marL="76200" marR="0" lvl="0" indent="0" algn="l" rtl="0">
              <a:lnSpc>
                <a:spcPct val="150000"/>
              </a:lnSpc>
              <a:spcBef>
                <a:spcPts val="0"/>
              </a:spcBef>
              <a:spcAft>
                <a:spcPts val="0"/>
              </a:spcAft>
              <a:buClr>
                <a:schemeClr val="accent1"/>
              </a:buClr>
              <a:buSzPts val="2400"/>
              <a:buFont typeface="Noto Sans Symbols"/>
              <a:buNone/>
            </a:pPr>
            <a:endParaRPr sz="2400" b="0" i="0" u="none" strike="noStrike" cap="none">
              <a:solidFill>
                <a:schemeClr val="dk1"/>
              </a:solidFill>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6"/>
          <p:cNvSpPr txBox="1">
            <a:spLocks noGrp="1"/>
          </p:cNvSpPr>
          <p:nvPr>
            <p:ph type="title"/>
          </p:nvPr>
        </p:nvSpPr>
        <p:spPr>
          <a:xfrm>
            <a:off x="1162100" y="0"/>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chữ V</a:t>
            </a:r>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sp>
        <p:nvSpPr>
          <p:cNvPr id="218" name="Google Shape;218;p26"/>
          <p:cNvSpPr txBox="1">
            <a:spLocks noGrp="1"/>
          </p:cNvSpPr>
          <p:nvPr>
            <p:ph type="body" idx="1"/>
          </p:nvPr>
        </p:nvSpPr>
        <p:spPr>
          <a:xfrm>
            <a:off x="1066800" y="838200"/>
            <a:ext cx="7772400" cy="5029199"/>
          </a:xfrm>
          <a:prstGeom prst="rect">
            <a:avLst/>
          </a:prstGeom>
          <a:noFill/>
          <a:ln>
            <a:noFill/>
          </a:ln>
        </p:spPr>
        <p:txBody>
          <a:bodyPr spcFirstLastPara="1" wrap="square" lIns="91425" tIns="45700" rIns="91425" bIns="45700" anchor="t" anchorCtr="0">
            <a:noAutofit/>
          </a:bodyPr>
          <a:lstStyle/>
          <a:p>
            <a:pPr marL="457200" marR="0" lvl="0" indent="-381000" algn="l" rtl="0">
              <a:lnSpc>
                <a:spcPct val="150000"/>
              </a:lnSpc>
              <a:spcBef>
                <a:spcPts val="0"/>
              </a:spcBef>
              <a:spcAft>
                <a:spcPts val="0"/>
              </a:spcAft>
              <a:buClr>
                <a:schemeClr val="dk1"/>
              </a:buClr>
              <a:buSzPts val="2400"/>
              <a:buFont typeface="Tahoma"/>
              <a:buChar char="❖"/>
            </a:pPr>
            <a:r>
              <a:rPr lang="en-US" sz="2400" b="0" i="0" u="none" strike="noStrike" cap="none">
                <a:solidFill>
                  <a:schemeClr val="dk1"/>
                </a:solidFill>
                <a:latin typeface="Tahoma"/>
                <a:ea typeface="Tahoma"/>
                <a:cs typeface="Tahoma"/>
                <a:sym typeface="Tahoma"/>
              </a:rPr>
              <a:t>Nhược điểm</a:t>
            </a:r>
            <a:endParaRPr sz="2400" b="0" i="0" u="none" strike="noStrike" cap="none">
              <a:solidFill>
                <a:schemeClr val="dk1"/>
              </a:solidFill>
              <a:latin typeface="Tahoma"/>
              <a:ea typeface="Tahoma"/>
              <a:cs typeface="Tahoma"/>
              <a:sym typeface="Tahoma"/>
            </a:endParaRPr>
          </a:p>
          <a:p>
            <a:pPr marL="238759" marR="0" lvl="0" indent="0" algn="l" rtl="0">
              <a:lnSpc>
                <a:spcPct val="150000"/>
              </a:lnSpc>
              <a:spcBef>
                <a:spcPts val="600"/>
              </a:spcBef>
              <a:spcAft>
                <a:spcPts val="0"/>
              </a:spcAft>
              <a:buClr>
                <a:schemeClr val="accent1"/>
              </a:buClr>
              <a:buSzPts val="1600"/>
              <a:buFont typeface="Noto Sans Symbols"/>
              <a:buNone/>
            </a:pPr>
            <a:r>
              <a:rPr lang="en-US" sz="2400" b="0" i="0" u="none" strike="noStrike" cap="none">
                <a:solidFill>
                  <a:schemeClr val="dk1"/>
                </a:solidFill>
                <a:latin typeface="Tahoma"/>
                <a:ea typeface="Tahoma"/>
                <a:cs typeface="Tahoma"/>
                <a:sym typeface="Tahoma"/>
              </a:rPr>
              <a:t>- Không thích hợp cho các dự án lớn và phức tạp</a:t>
            </a:r>
            <a:endParaRPr sz="2400"/>
          </a:p>
          <a:p>
            <a:pPr marL="238759" marR="0" lvl="0" indent="0" algn="l" rtl="0">
              <a:lnSpc>
                <a:spcPct val="150000"/>
              </a:lnSpc>
              <a:spcBef>
                <a:spcPts val="600"/>
              </a:spcBef>
              <a:spcAft>
                <a:spcPts val="0"/>
              </a:spcAft>
              <a:buClr>
                <a:schemeClr val="accent1"/>
              </a:buClr>
              <a:buSzPts val="1600"/>
              <a:buFont typeface="Noto Sans Symbols"/>
              <a:buNone/>
            </a:pPr>
            <a:r>
              <a:rPr lang="en-US" sz="2400" b="0" i="0" u="none" strike="noStrike" cap="none">
                <a:solidFill>
                  <a:schemeClr val="dk1"/>
                </a:solidFill>
                <a:latin typeface="Tahoma"/>
                <a:ea typeface="Tahoma"/>
                <a:cs typeface="Tahoma"/>
                <a:sym typeface="Tahoma"/>
              </a:rPr>
              <a:t>- Không phù hợp nếu các yêu cầu thường xuyên thay đổi.</a:t>
            </a:r>
            <a:endParaRPr sz="2400"/>
          </a:p>
          <a:p>
            <a:pPr marL="238759" marR="0" lvl="0" indent="0" algn="l" rtl="0">
              <a:lnSpc>
                <a:spcPct val="150000"/>
              </a:lnSpc>
              <a:spcBef>
                <a:spcPts val="600"/>
              </a:spcBef>
              <a:spcAft>
                <a:spcPts val="0"/>
              </a:spcAft>
              <a:buClr>
                <a:schemeClr val="accent1"/>
              </a:buClr>
              <a:buSzPts val="1600"/>
              <a:buFont typeface="Noto Sans Symbols"/>
              <a:buNone/>
            </a:pPr>
            <a:r>
              <a:rPr lang="en-US" sz="2400" b="0" i="0" u="none" strike="noStrike" cap="none">
                <a:solidFill>
                  <a:schemeClr val="dk1"/>
                </a:solidFill>
                <a:latin typeface="Tahoma"/>
                <a:ea typeface="Tahoma"/>
                <a:cs typeface="Tahoma"/>
                <a:sym typeface="Tahoma"/>
              </a:rPr>
              <a:t>- Không có phần mềm làm việc được sản xuất ở giai đoạn trung gian.</a:t>
            </a:r>
            <a:endParaRPr sz="2400"/>
          </a:p>
          <a:p>
            <a:pPr marL="76200" marR="0" lvl="0" indent="0" algn="l" rtl="0">
              <a:lnSpc>
                <a:spcPct val="200000"/>
              </a:lnSpc>
              <a:spcBef>
                <a:spcPts val="0"/>
              </a:spcBef>
              <a:spcAft>
                <a:spcPts val="0"/>
              </a:spcAft>
              <a:buClr>
                <a:schemeClr val="accent1"/>
              </a:buClr>
              <a:buSzPts val="2000"/>
              <a:buFont typeface="Noto Sans Symbols"/>
              <a:buNone/>
            </a:pPr>
            <a:endParaRPr sz="2000" b="0" i="0" u="none" strike="noStrike" cap="none">
              <a:solidFill>
                <a:schemeClr val="dk1"/>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7"/>
          <p:cNvSpPr txBox="1">
            <a:spLocks noGrp="1"/>
          </p:cNvSpPr>
          <p:nvPr>
            <p:ph type="title"/>
          </p:nvPr>
        </p:nvSpPr>
        <p:spPr>
          <a:xfrm>
            <a:off x="1162100" y="0"/>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a:t>
            </a:r>
            <a:r>
              <a:rPr lang="en-US">
                <a:latin typeface="Tahoma"/>
                <a:ea typeface="Tahoma"/>
                <a:cs typeface="Tahoma"/>
                <a:sym typeface="Tahoma"/>
              </a:rPr>
              <a:t>W</a:t>
            </a:r>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sp>
        <p:nvSpPr>
          <p:cNvPr id="224" name="Google Shape;224;p27"/>
          <p:cNvSpPr txBox="1">
            <a:spLocks noGrp="1"/>
          </p:cNvSpPr>
          <p:nvPr>
            <p:ph type="body" idx="1"/>
          </p:nvPr>
        </p:nvSpPr>
        <p:spPr>
          <a:xfrm>
            <a:off x="1066800" y="838200"/>
            <a:ext cx="7772400" cy="5029200"/>
          </a:xfrm>
          <a:prstGeom prst="rect">
            <a:avLst/>
          </a:prstGeom>
          <a:noFill/>
          <a:ln>
            <a:noFill/>
          </a:ln>
        </p:spPr>
        <p:txBody>
          <a:bodyPr spcFirstLastPara="1" wrap="square" lIns="91425" tIns="45700" rIns="91425" bIns="45700" anchor="t" anchorCtr="0">
            <a:noAutofit/>
          </a:bodyPr>
          <a:lstStyle/>
          <a:p>
            <a:pPr marL="76200" marR="0" lvl="0" indent="0" algn="l" rtl="0">
              <a:lnSpc>
                <a:spcPct val="200000"/>
              </a:lnSpc>
              <a:spcBef>
                <a:spcPts val="0"/>
              </a:spcBef>
              <a:spcAft>
                <a:spcPts val="0"/>
              </a:spcAft>
              <a:buClr>
                <a:schemeClr val="accent1"/>
              </a:buClr>
              <a:buSzPts val="2000"/>
              <a:buFont typeface="Noto Sans Symbols"/>
              <a:buNone/>
            </a:pPr>
            <a:endParaRPr sz="2000" b="0" i="0" u="none" strike="noStrike" cap="none">
              <a:solidFill>
                <a:schemeClr val="dk1"/>
              </a:solidFill>
              <a:latin typeface="Tahoma"/>
              <a:ea typeface="Tahoma"/>
              <a:cs typeface="Tahoma"/>
              <a:sym typeface="Tahoma"/>
            </a:endParaRPr>
          </a:p>
        </p:txBody>
      </p:sp>
      <p:pic>
        <p:nvPicPr>
          <p:cNvPr id="225" name="Google Shape;225;p27"/>
          <p:cNvPicPr preferRelativeResize="0"/>
          <p:nvPr/>
        </p:nvPicPr>
        <p:blipFill>
          <a:blip r:embed="rId3">
            <a:alphaModFix/>
          </a:blip>
          <a:stretch>
            <a:fillRect/>
          </a:stretch>
        </p:blipFill>
        <p:spPr>
          <a:xfrm>
            <a:off x="1162098" y="1476400"/>
            <a:ext cx="7378376" cy="39195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0"/>
          <p:cNvSpPr txBox="1"/>
          <p:nvPr/>
        </p:nvSpPr>
        <p:spPr>
          <a:xfrm>
            <a:off x="1219200" y="914400"/>
            <a:ext cx="7696200" cy="5250600"/>
          </a:xfrm>
          <a:prstGeom prst="rect">
            <a:avLst/>
          </a:prstGeom>
          <a:noFill/>
          <a:ln>
            <a:noFill/>
          </a:ln>
        </p:spPr>
        <p:txBody>
          <a:bodyPr spcFirstLastPara="1" wrap="square" lIns="92075" tIns="46025" rIns="92075" bIns="46025" anchor="t" anchorCtr="0">
            <a:noAutofit/>
          </a:bodyPr>
          <a:lstStyle/>
          <a:p>
            <a:pPr marL="457200" marR="0" lvl="0" indent="-406400" algn="l" rtl="0">
              <a:lnSpc>
                <a:spcPct val="150000"/>
              </a:lnSpc>
              <a:spcBef>
                <a:spcPts val="0"/>
              </a:spcBef>
              <a:spcAft>
                <a:spcPts val="0"/>
              </a:spcAft>
              <a:buClr>
                <a:schemeClr val="dk1"/>
              </a:buClr>
              <a:buSzPts val="2800"/>
              <a:buFont typeface="Cabin"/>
              <a:buChar char="➢"/>
            </a:pPr>
            <a:r>
              <a:rPr lang="en-US" sz="2800" b="1" i="0" u="none" strike="noStrike" cap="none">
                <a:solidFill>
                  <a:schemeClr val="dk1"/>
                </a:solidFill>
                <a:latin typeface="Cabin"/>
                <a:ea typeface="Cabin"/>
                <a:cs typeface="Cabin"/>
                <a:sym typeface="Cabin"/>
              </a:rPr>
              <a:t>Duration: </a:t>
            </a:r>
            <a:r>
              <a:rPr lang="en-US" sz="2800" b="0" i="1" u="none" strike="noStrike" cap="none">
                <a:solidFill>
                  <a:schemeClr val="dk1"/>
                </a:solidFill>
                <a:latin typeface="Cabin"/>
                <a:ea typeface="Cabin"/>
                <a:cs typeface="Cabin"/>
                <a:sym typeface="Cabin"/>
              </a:rPr>
              <a:t> ~2 Hours</a:t>
            </a:r>
            <a:endParaRPr/>
          </a:p>
          <a:p>
            <a:pPr marL="457200" marR="0" lvl="0" indent="-406400" algn="l" rtl="0">
              <a:lnSpc>
                <a:spcPct val="150000"/>
              </a:lnSpc>
              <a:spcBef>
                <a:spcPts val="0"/>
              </a:spcBef>
              <a:spcAft>
                <a:spcPts val="0"/>
              </a:spcAft>
              <a:buClr>
                <a:schemeClr val="dk1"/>
              </a:buClr>
              <a:buSzPts val="2800"/>
              <a:buFont typeface="Cabin"/>
              <a:buChar char="➢"/>
            </a:pPr>
            <a:r>
              <a:rPr lang="en-US" sz="2800" b="1" i="0" u="none" strike="noStrike" cap="none">
                <a:solidFill>
                  <a:schemeClr val="dk1"/>
                </a:solidFill>
                <a:latin typeface="Cabin"/>
                <a:ea typeface="Cabin"/>
                <a:cs typeface="Cabin"/>
                <a:sym typeface="Cabin"/>
              </a:rPr>
              <a:t>Purpose: </a:t>
            </a:r>
            <a:r>
              <a:rPr lang="en-US" sz="2800" b="0" i="1" u="none" strike="noStrike" cap="none">
                <a:solidFill>
                  <a:schemeClr val="dk1"/>
                </a:solidFill>
                <a:latin typeface="Cabin"/>
                <a:ea typeface="Cabin"/>
                <a:cs typeface="Cabin"/>
                <a:sym typeface="Cabin"/>
              </a:rPr>
              <a:t>Kiểm thử trong vòng đời phát triển phần mềm</a:t>
            </a:r>
            <a:endParaRPr sz="2800" b="0" i="1" u="none" strike="noStrike" cap="none">
              <a:solidFill>
                <a:schemeClr val="dk1"/>
              </a:solidFill>
              <a:latin typeface="Cabin"/>
              <a:ea typeface="Cabin"/>
              <a:cs typeface="Cabin"/>
              <a:sym typeface="Cabin"/>
            </a:endParaRPr>
          </a:p>
          <a:p>
            <a:pPr marL="457200" marR="0" lvl="0" indent="-406400" algn="l" rtl="0">
              <a:lnSpc>
                <a:spcPct val="150000"/>
              </a:lnSpc>
              <a:spcBef>
                <a:spcPts val="0"/>
              </a:spcBef>
              <a:spcAft>
                <a:spcPts val="0"/>
              </a:spcAft>
              <a:buClr>
                <a:schemeClr val="dk1"/>
              </a:buClr>
              <a:buSzPts val="2800"/>
              <a:buFont typeface="Cabin"/>
              <a:buChar char="➢"/>
            </a:pPr>
            <a:r>
              <a:rPr lang="en-US" sz="2800" b="1" i="0" u="none" strike="noStrike" cap="none">
                <a:solidFill>
                  <a:schemeClr val="dk1"/>
                </a:solidFill>
                <a:latin typeface="Cabin"/>
                <a:ea typeface="Cabin"/>
                <a:cs typeface="Cabin"/>
                <a:sym typeface="Cabin"/>
              </a:rPr>
              <a:t>Content:</a:t>
            </a:r>
            <a:endParaRPr/>
          </a:p>
          <a:p>
            <a:pPr marL="457200" marR="0" lvl="0" indent="-406400" algn="l" rtl="0">
              <a:lnSpc>
                <a:spcPct val="150000"/>
              </a:lnSpc>
              <a:spcBef>
                <a:spcPts val="0"/>
              </a:spcBef>
              <a:spcAft>
                <a:spcPts val="0"/>
              </a:spcAft>
              <a:buClr>
                <a:srgbClr val="0000FF"/>
              </a:buClr>
              <a:buSzPts val="2800"/>
              <a:buFont typeface="Times New Roman"/>
              <a:buChar char="❖"/>
            </a:pPr>
            <a:r>
              <a:rPr lang="en-US" sz="2800" b="1" i="0" u="none" strike="noStrike" cap="none">
                <a:solidFill>
                  <a:srgbClr val="0000FF"/>
                </a:solidFill>
                <a:latin typeface="Times New Roman"/>
                <a:ea typeface="Times New Roman"/>
                <a:cs typeface="Times New Roman"/>
                <a:sym typeface="Times New Roman"/>
              </a:rPr>
              <a:t>Mô hình phát triển phần mềm</a:t>
            </a:r>
            <a:endParaRPr sz="2800" b="1" i="0" u="none" strike="noStrike" cap="none">
              <a:solidFill>
                <a:srgbClr val="0000FF"/>
              </a:solidFill>
              <a:latin typeface="Times New Roman"/>
              <a:ea typeface="Times New Roman"/>
              <a:cs typeface="Times New Roman"/>
              <a:sym typeface="Times New Roman"/>
            </a:endParaRPr>
          </a:p>
          <a:p>
            <a:pPr marL="457200" marR="0" lvl="0" indent="-406400" algn="l" rtl="0">
              <a:lnSpc>
                <a:spcPct val="150000"/>
              </a:lnSpc>
              <a:spcBef>
                <a:spcPts val="0"/>
              </a:spcBef>
              <a:spcAft>
                <a:spcPts val="0"/>
              </a:spcAft>
              <a:buClr>
                <a:srgbClr val="0000FF"/>
              </a:buClr>
              <a:buSzPts val="2800"/>
              <a:buFont typeface="Times New Roman"/>
              <a:buChar char="❖"/>
            </a:pPr>
            <a:r>
              <a:rPr lang="en-US" sz="2800" b="1" i="0" u="none" strike="noStrike" cap="none">
                <a:solidFill>
                  <a:srgbClr val="0000FF"/>
                </a:solidFill>
                <a:latin typeface="Times New Roman"/>
                <a:ea typeface="Times New Roman"/>
                <a:cs typeface="Times New Roman"/>
                <a:sym typeface="Times New Roman"/>
              </a:rPr>
              <a:t>Mức độ kiểm thử</a:t>
            </a:r>
            <a:endParaRPr sz="2800" b="1" i="0" u="none" strike="noStrike" cap="none">
              <a:solidFill>
                <a:srgbClr val="0000FF"/>
              </a:solidFill>
              <a:latin typeface="Times New Roman"/>
              <a:ea typeface="Times New Roman"/>
              <a:cs typeface="Times New Roman"/>
              <a:sym typeface="Times New Roman"/>
            </a:endParaRPr>
          </a:p>
          <a:p>
            <a:pPr marL="457200" marR="0" lvl="0" indent="-406400" algn="l" rtl="0">
              <a:lnSpc>
                <a:spcPct val="150000"/>
              </a:lnSpc>
              <a:spcBef>
                <a:spcPts val="0"/>
              </a:spcBef>
              <a:spcAft>
                <a:spcPts val="0"/>
              </a:spcAft>
              <a:buClr>
                <a:srgbClr val="0000FF"/>
              </a:buClr>
              <a:buSzPts val="2800"/>
              <a:buFont typeface="Times New Roman"/>
              <a:buChar char="❖"/>
            </a:pPr>
            <a:r>
              <a:rPr lang="en-US" sz="2800" b="1" i="0" u="none" strike="noStrike" cap="none">
                <a:solidFill>
                  <a:srgbClr val="0000FF"/>
                </a:solidFill>
                <a:latin typeface="Times New Roman"/>
                <a:ea typeface="Times New Roman"/>
                <a:cs typeface="Times New Roman"/>
                <a:sym typeface="Times New Roman"/>
              </a:rPr>
              <a:t>Các loại kiểm thử</a:t>
            </a:r>
            <a:endParaRPr sz="2800" b="1" i="0" u="none" strike="noStrike" cap="none">
              <a:solidFill>
                <a:srgbClr val="0000FF"/>
              </a:solidFill>
              <a:latin typeface="Times New Roman"/>
              <a:ea typeface="Times New Roman"/>
              <a:cs typeface="Times New Roman"/>
              <a:sym typeface="Times New Roman"/>
            </a:endParaRPr>
          </a:p>
        </p:txBody>
      </p:sp>
      <p:sp>
        <p:nvSpPr>
          <p:cNvPr id="87" name="Google Shape;87;p10"/>
          <p:cNvSpPr txBox="1"/>
          <p:nvPr/>
        </p:nvSpPr>
        <p:spPr>
          <a:xfrm>
            <a:off x="1219200" y="304800"/>
            <a:ext cx="7848599" cy="6095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DC0081"/>
              </a:buClr>
              <a:buSzPts val="700"/>
              <a:buFont typeface="Cabin"/>
              <a:buNone/>
            </a:pPr>
            <a:r>
              <a:rPr lang="en-US" sz="2800" b="1" i="0" u="none" strike="noStrike" cap="none">
                <a:solidFill>
                  <a:srgbClr val="DC0081"/>
                </a:solidFill>
                <a:latin typeface="Cabin"/>
                <a:ea typeface="Cabin"/>
                <a:cs typeface="Cabin"/>
                <a:sym typeface="Cabin"/>
              </a:rPr>
              <a:t>Agenda</a:t>
            </a:r>
            <a:endParaRP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1162100" y="0"/>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chữ </a:t>
            </a:r>
            <a:r>
              <a:rPr lang="en-US">
                <a:latin typeface="Tahoma"/>
                <a:ea typeface="Tahoma"/>
                <a:cs typeface="Tahoma"/>
                <a:sym typeface="Tahoma"/>
              </a:rPr>
              <a:t>W</a:t>
            </a:r>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sp>
        <p:nvSpPr>
          <p:cNvPr id="231" name="Google Shape;231;p28"/>
          <p:cNvSpPr txBox="1">
            <a:spLocks noGrp="1"/>
          </p:cNvSpPr>
          <p:nvPr>
            <p:ph type="body" idx="1"/>
          </p:nvPr>
        </p:nvSpPr>
        <p:spPr>
          <a:xfrm>
            <a:off x="1066800" y="838200"/>
            <a:ext cx="7772400" cy="5619900"/>
          </a:xfrm>
          <a:prstGeom prst="rect">
            <a:avLst/>
          </a:prstGeom>
          <a:noFill/>
          <a:ln>
            <a:noFill/>
          </a:ln>
        </p:spPr>
        <p:txBody>
          <a:bodyPr spcFirstLastPara="1" wrap="square" lIns="91425" tIns="45700" rIns="91425" bIns="45700" anchor="t" anchorCtr="0">
            <a:noAutofit/>
          </a:bodyPr>
          <a:lstStyle/>
          <a:p>
            <a:pPr marL="76200" marR="0" lvl="0" indent="0" algn="l" rtl="0">
              <a:lnSpc>
                <a:spcPct val="200000"/>
              </a:lnSpc>
              <a:spcBef>
                <a:spcPts val="0"/>
              </a:spcBef>
              <a:spcAft>
                <a:spcPts val="0"/>
              </a:spcAft>
              <a:buClr>
                <a:schemeClr val="dk1"/>
              </a:buClr>
              <a:buSzPts val="1100"/>
              <a:buFont typeface="Arial"/>
              <a:buNone/>
            </a:pPr>
            <a:r>
              <a:rPr lang="en-US" sz="2400">
                <a:latin typeface="Tahoma"/>
                <a:ea typeface="Tahoma"/>
                <a:cs typeface="Tahoma"/>
                <a:sym typeface="Tahoma"/>
              </a:rPr>
              <a:t>Mô hình chữ W (W-model) là mô hình được phát triển dựa trên mô hình chữ V.</a:t>
            </a:r>
            <a:endParaRPr sz="2400">
              <a:latin typeface="Tahoma"/>
              <a:ea typeface="Tahoma"/>
              <a:cs typeface="Tahoma"/>
              <a:sym typeface="Tahoma"/>
            </a:endParaRPr>
          </a:p>
          <a:p>
            <a:pPr marL="76200" marR="0" lvl="0" indent="0" algn="l" rtl="0">
              <a:lnSpc>
                <a:spcPct val="200000"/>
              </a:lnSpc>
              <a:spcBef>
                <a:spcPts val="0"/>
              </a:spcBef>
              <a:spcAft>
                <a:spcPts val="0"/>
              </a:spcAft>
              <a:buClr>
                <a:schemeClr val="dk1"/>
              </a:buClr>
              <a:buSzPts val="1100"/>
              <a:buFont typeface="Arial"/>
              <a:buNone/>
            </a:pPr>
            <a:endParaRPr sz="2400">
              <a:latin typeface="Tahoma"/>
              <a:ea typeface="Tahoma"/>
              <a:cs typeface="Tahoma"/>
              <a:sym typeface="Tahoma"/>
            </a:endParaRPr>
          </a:p>
          <a:p>
            <a:pPr marL="76200" marR="0" lvl="0" indent="0" algn="l" rtl="0">
              <a:lnSpc>
                <a:spcPct val="200000"/>
              </a:lnSpc>
              <a:spcBef>
                <a:spcPts val="0"/>
              </a:spcBef>
              <a:spcAft>
                <a:spcPts val="0"/>
              </a:spcAft>
              <a:buClr>
                <a:schemeClr val="dk1"/>
              </a:buClr>
              <a:buSzPts val="1100"/>
              <a:buFont typeface="Arial"/>
              <a:buNone/>
            </a:pPr>
            <a:r>
              <a:rPr lang="en-US" sz="2400">
                <a:latin typeface="Tahoma"/>
                <a:ea typeface="Tahoma"/>
                <a:cs typeface="Tahoma"/>
                <a:sym typeface="Tahoma"/>
              </a:rPr>
              <a:t>Nếu như trong mô hình V chỉ tập trung vào kiểm thử động (dynamic testing), không chú trọng đến lợi ích và hiệu quả của kiểm thử tĩnh (static testing) như: đánh giá, kiểm tra và phân tích code thì mô hình W nhằm giải quyết những thiếu sót trong mô hình V.</a:t>
            </a:r>
            <a:endParaRPr sz="2400">
              <a:latin typeface="Tahoma"/>
              <a:ea typeface="Tahoma"/>
              <a:cs typeface="Tahoma"/>
              <a:sym typeface="Tahoma"/>
            </a:endParaRPr>
          </a:p>
          <a:p>
            <a:pPr marL="76200" marR="0" lvl="0" indent="0" algn="l" rtl="0">
              <a:lnSpc>
                <a:spcPct val="200000"/>
              </a:lnSpc>
              <a:spcBef>
                <a:spcPts val="0"/>
              </a:spcBef>
              <a:spcAft>
                <a:spcPts val="0"/>
              </a:spcAft>
              <a:buClr>
                <a:schemeClr val="dk1"/>
              </a:buClr>
              <a:buSzPts val="1100"/>
              <a:buFont typeface="Arial"/>
              <a:buNone/>
            </a:pPr>
            <a:endParaRPr sz="2400">
              <a:latin typeface="Tahoma"/>
              <a:ea typeface="Tahoma"/>
              <a:cs typeface="Tahoma"/>
              <a:sym typeface="Tahoma"/>
            </a:endParaRPr>
          </a:p>
          <a:p>
            <a:pPr marL="76200" marR="0" lvl="0" indent="0" algn="l" rtl="0">
              <a:lnSpc>
                <a:spcPct val="200000"/>
              </a:lnSpc>
              <a:spcBef>
                <a:spcPts val="0"/>
              </a:spcBef>
              <a:spcAft>
                <a:spcPts val="0"/>
              </a:spcAft>
              <a:buClr>
                <a:schemeClr val="dk1"/>
              </a:buClr>
              <a:buSzPts val="1100"/>
              <a:buFont typeface="Arial"/>
              <a:buNone/>
            </a:pPr>
            <a:endParaRPr sz="2400">
              <a:latin typeface="Tahoma"/>
              <a:ea typeface="Tahoma"/>
              <a:cs typeface="Tahoma"/>
              <a:sym typeface="Tahoma"/>
            </a:endParaRPr>
          </a:p>
          <a:p>
            <a:pPr marL="76200" marR="0" lvl="0" indent="0" algn="l" rtl="0">
              <a:lnSpc>
                <a:spcPct val="200000"/>
              </a:lnSpc>
              <a:spcBef>
                <a:spcPts val="0"/>
              </a:spcBef>
              <a:spcAft>
                <a:spcPts val="0"/>
              </a:spcAft>
              <a:buClr>
                <a:schemeClr val="dk1"/>
              </a:buClr>
              <a:buSzPts val="1100"/>
              <a:buFont typeface="Arial"/>
              <a:buNone/>
            </a:pPr>
            <a:endParaRPr sz="2400">
              <a:latin typeface="Tahoma"/>
              <a:ea typeface="Tahoma"/>
              <a:cs typeface="Tahoma"/>
              <a:sym typeface="Tahoma"/>
            </a:endParaRPr>
          </a:p>
          <a:p>
            <a:pPr marL="76200" marR="0" lvl="0" indent="0" algn="l" rtl="0">
              <a:lnSpc>
                <a:spcPct val="200000"/>
              </a:lnSpc>
              <a:spcBef>
                <a:spcPts val="0"/>
              </a:spcBef>
              <a:spcAft>
                <a:spcPts val="0"/>
              </a:spcAft>
              <a:buClr>
                <a:schemeClr val="accent1"/>
              </a:buClr>
              <a:buSzPts val="2000"/>
              <a:buFont typeface="Noto Sans Symbols"/>
              <a:buNone/>
            </a:pPr>
            <a:endParaRPr sz="2400">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9"/>
          <p:cNvSpPr txBox="1">
            <a:spLocks noGrp="1"/>
          </p:cNvSpPr>
          <p:nvPr>
            <p:ph type="title"/>
          </p:nvPr>
        </p:nvSpPr>
        <p:spPr>
          <a:xfrm>
            <a:off x="1162100" y="0"/>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chữ </a:t>
            </a:r>
            <a:r>
              <a:rPr lang="en-US">
                <a:latin typeface="Tahoma"/>
                <a:ea typeface="Tahoma"/>
                <a:cs typeface="Tahoma"/>
                <a:sym typeface="Tahoma"/>
              </a:rPr>
              <a:t>W</a:t>
            </a:r>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sp>
        <p:nvSpPr>
          <p:cNvPr id="237" name="Google Shape;237;p29"/>
          <p:cNvSpPr txBox="1">
            <a:spLocks noGrp="1"/>
          </p:cNvSpPr>
          <p:nvPr>
            <p:ph type="body" idx="1"/>
          </p:nvPr>
        </p:nvSpPr>
        <p:spPr>
          <a:xfrm>
            <a:off x="1066800" y="838200"/>
            <a:ext cx="7772400" cy="5619900"/>
          </a:xfrm>
          <a:prstGeom prst="rect">
            <a:avLst/>
          </a:prstGeom>
          <a:noFill/>
          <a:ln>
            <a:noFill/>
          </a:ln>
        </p:spPr>
        <p:txBody>
          <a:bodyPr spcFirstLastPara="1" wrap="square" lIns="91425" tIns="45700" rIns="91425" bIns="45700" anchor="t" anchorCtr="0">
            <a:noAutofit/>
          </a:bodyPr>
          <a:lstStyle/>
          <a:p>
            <a:pPr marL="76200" lvl="0" indent="0" algn="l" rtl="0">
              <a:lnSpc>
                <a:spcPct val="200000"/>
              </a:lnSpc>
              <a:spcBef>
                <a:spcPts val="0"/>
              </a:spcBef>
              <a:spcAft>
                <a:spcPts val="0"/>
              </a:spcAft>
              <a:buClr>
                <a:schemeClr val="dk1"/>
              </a:buClr>
              <a:buSzPts val="1100"/>
              <a:buFont typeface="Arial"/>
              <a:buNone/>
            </a:pPr>
            <a:r>
              <a:rPr lang="en-US" sz="2400">
                <a:latin typeface="Tahoma"/>
                <a:ea typeface="Tahoma"/>
                <a:cs typeface="Tahoma"/>
                <a:sym typeface="Tahoma"/>
              </a:rPr>
              <a:t>Trong mô hình W ta thấy được kỹ thuật kiểm thử tĩnh được áp dụng trong đoạn đầu của sự phát triển. Tất cả các hoạt động của quá trình phát triển phần mềm ánh xạ đến một hoạt động kiểm thử. Các mô hình W đặt quá trình trình kiểm thử bình đẳng với quá trình phát triển phần mềm.</a:t>
            </a:r>
            <a:endParaRPr sz="2400">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0"/>
          <p:cNvSpPr txBox="1">
            <a:spLocks noGrp="1"/>
          </p:cNvSpPr>
          <p:nvPr>
            <p:ph type="title"/>
          </p:nvPr>
        </p:nvSpPr>
        <p:spPr>
          <a:xfrm>
            <a:off x="1162100" y="0"/>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Agile</a:t>
            </a:r>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sp>
        <p:nvSpPr>
          <p:cNvPr id="243" name="Google Shape;243;p30"/>
          <p:cNvSpPr txBox="1">
            <a:spLocks noGrp="1"/>
          </p:cNvSpPr>
          <p:nvPr>
            <p:ph type="body" idx="1"/>
          </p:nvPr>
        </p:nvSpPr>
        <p:spPr>
          <a:xfrm>
            <a:off x="1066800" y="838200"/>
            <a:ext cx="7772400" cy="55626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50000"/>
              </a:lnSpc>
              <a:spcBef>
                <a:spcPts val="0"/>
              </a:spcBef>
              <a:spcAft>
                <a:spcPts val="0"/>
              </a:spcAft>
              <a:buClr>
                <a:schemeClr val="accent1"/>
              </a:buClr>
              <a:buSzPts val="2400"/>
              <a:buFont typeface="Tahoma"/>
              <a:buChar char="●"/>
            </a:pPr>
            <a:r>
              <a:rPr lang="en-US" sz="2400" b="0" i="0" u="none" strike="noStrike" cap="none">
                <a:solidFill>
                  <a:schemeClr val="dk1"/>
                </a:solidFill>
                <a:latin typeface="Tahoma"/>
                <a:ea typeface="Tahoma"/>
                <a:cs typeface="Tahoma"/>
                <a:sym typeface="Tahoma"/>
              </a:rPr>
              <a:t>Phương thức phát triển phần mềm Agile là một tập hợp các phương thức phát triển lặp và tăng dần.  </a:t>
            </a:r>
            <a:r>
              <a:rPr lang="en-US" sz="2400">
                <a:latin typeface="Tahoma"/>
                <a:ea typeface="Tahoma"/>
                <a:cs typeface="Tahoma"/>
                <a:sym typeface="Tahoma"/>
              </a:rPr>
              <a:t>T</a:t>
            </a:r>
            <a:r>
              <a:rPr lang="en-US" sz="2400" b="0" i="0" u="none" strike="noStrike" cap="none">
                <a:solidFill>
                  <a:schemeClr val="dk1"/>
                </a:solidFill>
                <a:latin typeface="Tahoma"/>
                <a:ea typeface="Tahoma"/>
                <a:cs typeface="Tahoma"/>
                <a:sym typeface="Tahoma"/>
              </a:rPr>
              <a:t>rong đó</a:t>
            </a:r>
            <a:r>
              <a:rPr lang="en-US" sz="2400">
                <a:latin typeface="Tahoma"/>
                <a:ea typeface="Tahoma"/>
                <a:cs typeface="Tahoma"/>
                <a:sym typeface="Tahoma"/>
              </a:rPr>
              <a:t>, </a:t>
            </a:r>
            <a:r>
              <a:rPr lang="en-US" sz="2400" b="0" i="0" u="none" strike="noStrike" cap="none">
                <a:solidFill>
                  <a:schemeClr val="dk1"/>
                </a:solidFill>
                <a:latin typeface="Tahoma"/>
                <a:ea typeface="Tahoma"/>
                <a:cs typeface="Tahoma"/>
                <a:sym typeface="Tahoma"/>
              </a:rPr>
              <a:t>các yêu cầu và giải pháp được phát triển thông qua sự liên kết cộng tác giữa các nhóm tự quản và liên chức năng. </a:t>
            </a:r>
            <a:endParaRPr sz="2400" b="0" i="0" u="none" strike="noStrike" cap="none">
              <a:solidFill>
                <a:schemeClr val="dk1"/>
              </a:solidFill>
              <a:latin typeface="Tahoma"/>
              <a:ea typeface="Tahoma"/>
              <a:cs typeface="Tahoma"/>
              <a:sym typeface="Tahoma"/>
            </a:endParaRPr>
          </a:p>
          <a:p>
            <a:pPr marL="457200" marR="0" lvl="0" indent="-381000" algn="l" rtl="0">
              <a:lnSpc>
                <a:spcPct val="150000"/>
              </a:lnSpc>
              <a:spcBef>
                <a:spcPts val="0"/>
              </a:spcBef>
              <a:spcAft>
                <a:spcPts val="0"/>
              </a:spcAft>
              <a:buClr>
                <a:schemeClr val="accent1"/>
              </a:buClr>
              <a:buSzPts val="2400"/>
              <a:buFont typeface="Tahoma"/>
              <a:buChar char="●"/>
            </a:pPr>
            <a:r>
              <a:rPr lang="en-US" sz="2400" b="0" i="0" u="none" strike="noStrike" cap="none">
                <a:solidFill>
                  <a:schemeClr val="dk1"/>
                </a:solidFill>
                <a:latin typeface="Tahoma"/>
                <a:ea typeface="Tahoma"/>
                <a:cs typeface="Tahoma"/>
                <a:sym typeface="Tahoma"/>
              </a:rPr>
              <a:t>Agile là cách thức làm phần mềm linh hoạt để làm sao đưa sản phẩm đến tay người dùng càng nhanh càng tốt càng sớm càng tốt.</a:t>
            </a:r>
            <a:endParaRPr/>
          </a:p>
          <a:p>
            <a:pPr marL="457200" marR="0" lvl="0" indent="-381000" algn="l" rtl="0">
              <a:lnSpc>
                <a:spcPct val="150000"/>
              </a:lnSpc>
              <a:spcBef>
                <a:spcPts val="0"/>
              </a:spcBef>
              <a:spcAft>
                <a:spcPts val="0"/>
              </a:spcAft>
              <a:buClr>
                <a:schemeClr val="accent1"/>
              </a:buClr>
              <a:buSzPts val="2400"/>
              <a:buFont typeface="Tahoma"/>
              <a:buChar char="●"/>
            </a:pPr>
            <a:r>
              <a:rPr lang="en-US" sz="2400" b="0" i="0" u="none" strike="noStrike" cap="none">
                <a:solidFill>
                  <a:schemeClr val="dk1"/>
                </a:solidFill>
                <a:latin typeface="Tahoma"/>
                <a:ea typeface="Tahoma"/>
                <a:cs typeface="Tahoma"/>
                <a:sym typeface="Tahoma"/>
              </a:rPr>
              <a:t> Agile được xem như là sự cải tiến so với những mô hình cũ.</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1162100" y="0"/>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Agile</a:t>
            </a:r>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pic>
        <p:nvPicPr>
          <p:cNvPr id="249" name="Google Shape;249;p31"/>
          <p:cNvPicPr preferRelativeResize="0"/>
          <p:nvPr/>
        </p:nvPicPr>
        <p:blipFill>
          <a:blip r:embed="rId3">
            <a:alphaModFix/>
          </a:blip>
          <a:stretch>
            <a:fillRect/>
          </a:stretch>
        </p:blipFill>
        <p:spPr>
          <a:xfrm>
            <a:off x="1162100" y="1585150"/>
            <a:ext cx="7981900" cy="41837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title"/>
          </p:nvPr>
        </p:nvSpPr>
        <p:spPr>
          <a:xfrm>
            <a:off x="1162100" y="0"/>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Agile</a:t>
            </a:r>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sp>
        <p:nvSpPr>
          <p:cNvPr id="255" name="Google Shape;255;p32"/>
          <p:cNvSpPr txBox="1"/>
          <p:nvPr/>
        </p:nvSpPr>
        <p:spPr>
          <a:xfrm>
            <a:off x="1162100" y="942900"/>
            <a:ext cx="7981800" cy="5767800"/>
          </a:xfrm>
          <a:prstGeom prst="rect">
            <a:avLst/>
          </a:prstGeom>
          <a:noFill/>
          <a:ln>
            <a:noFill/>
          </a:ln>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Clr>
                <a:schemeClr val="dk1"/>
              </a:buClr>
              <a:buSzPts val="2400"/>
              <a:buFont typeface="Tahoma"/>
              <a:buChar char="❖"/>
            </a:pPr>
            <a:r>
              <a:rPr lang="en-US" sz="2400">
                <a:solidFill>
                  <a:schemeClr val="dk1"/>
                </a:solidFill>
                <a:latin typeface="Tahoma"/>
                <a:ea typeface="Tahoma"/>
                <a:cs typeface="Tahoma"/>
                <a:sym typeface="Tahoma"/>
              </a:rPr>
              <a:t>Ưu điểm</a:t>
            </a:r>
            <a:endParaRPr sz="2400">
              <a:solidFill>
                <a:schemeClr val="dk1"/>
              </a:solidFill>
              <a:latin typeface="Tahoma"/>
              <a:ea typeface="Tahoma"/>
              <a:cs typeface="Tahoma"/>
              <a:sym typeface="Tahoma"/>
            </a:endParaRPr>
          </a:p>
          <a:p>
            <a:pPr marL="238759" lvl="0" indent="0" algn="l" rtl="0">
              <a:lnSpc>
                <a:spcPct val="150000"/>
              </a:lnSpc>
              <a:spcBef>
                <a:spcPts val="600"/>
              </a:spcBef>
              <a:spcAft>
                <a:spcPts val="0"/>
              </a:spcAft>
              <a:buNone/>
            </a:pPr>
            <a:r>
              <a:rPr lang="en-US" sz="2000">
                <a:solidFill>
                  <a:schemeClr val="dk1"/>
                </a:solidFill>
                <a:latin typeface="Tahoma"/>
                <a:ea typeface="Tahoma"/>
                <a:cs typeface="Tahoma"/>
                <a:sym typeface="Tahoma"/>
              </a:rPr>
              <a:t>- </a:t>
            </a:r>
            <a:r>
              <a:rPr lang="en-US" sz="2400">
                <a:solidFill>
                  <a:schemeClr val="dk1"/>
                </a:solidFill>
                <a:latin typeface="Tahoma"/>
                <a:ea typeface="Tahoma"/>
                <a:cs typeface="Tahoma"/>
                <a:sym typeface="Tahoma"/>
              </a:rPr>
              <a:t>Thích hợp cho các dự án nhỏ, có yêu cầu thường xuyên thay đổi.</a:t>
            </a:r>
            <a:endParaRPr sz="2400">
              <a:solidFill>
                <a:schemeClr val="dk1"/>
              </a:solidFill>
              <a:latin typeface="Tahoma"/>
              <a:ea typeface="Tahoma"/>
              <a:cs typeface="Tahoma"/>
              <a:sym typeface="Tahoma"/>
            </a:endParaRPr>
          </a:p>
          <a:p>
            <a:pPr marL="238759" lvl="0" indent="0" algn="l" rtl="0">
              <a:lnSpc>
                <a:spcPct val="150000"/>
              </a:lnSpc>
              <a:spcBef>
                <a:spcPts val="600"/>
              </a:spcBef>
              <a:spcAft>
                <a:spcPts val="0"/>
              </a:spcAft>
              <a:buNone/>
            </a:pPr>
            <a:r>
              <a:rPr lang="en-US" sz="2400">
                <a:solidFill>
                  <a:schemeClr val="dk1"/>
                </a:solidFill>
                <a:latin typeface="Tahoma"/>
                <a:ea typeface="Tahoma"/>
                <a:cs typeface="Tahoma"/>
                <a:sym typeface="Tahoma"/>
              </a:rPr>
              <a:t>- Rút ngắn thời gian phát hành sản phẩm</a:t>
            </a:r>
            <a:endParaRPr sz="2400">
              <a:solidFill>
                <a:schemeClr val="dk1"/>
              </a:solidFill>
              <a:latin typeface="Tahoma"/>
              <a:ea typeface="Tahoma"/>
              <a:cs typeface="Tahoma"/>
              <a:sym typeface="Tahoma"/>
            </a:endParaRPr>
          </a:p>
          <a:p>
            <a:pPr marL="238759" lvl="0" indent="0" algn="l" rtl="0">
              <a:lnSpc>
                <a:spcPct val="150000"/>
              </a:lnSpc>
              <a:spcBef>
                <a:spcPts val="600"/>
              </a:spcBef>
              <a:spcAft>
                <a:spcPts val="0"/>
              </a:spcAft>
              <a:buNone/>
            </a:pPr>
            <a:r>
              <a:rPr lang="en-US" sz="2400">
                <a:solidFill>
                  <a:schemeClr val="dk1"/>
                </a:solidFill>
                <a:latin typeface="Tahoma"/>
                <a:ea typeface="Tahoma"/>
                <a:cs typeface="Tahoma"/>
                <a:sym typeface="Tahoma"/>
              </a:rPr>
              <a:t>- Tăng tinh thần đồng đội</a:t>
            </a:r>
            <a:endParaRPr sz="2400">
              <a:solidFill>
                <a:schemeClr val="dk1"/>
              </a:solidFill>
              <a:latin typeface="Tahoma"/>
              <a:ea typeface="Tahoma"/>
              <a:cs typeface="Tahoma"/>
              <a:sym typeface="Tahoma"/>
            </a:endParaRPr>
          </a:p>
          <a:p>
            <a:pPr marL="238759" lvl="0" indent="0" algn="l" rtl="0">
              <a:lnSpc>
                <a:spcPct val="150000"/>
              </a:lnSpc>
              <a:spcBef>
                <a:spcPts val="600"/>
              </a:spcBef>
              <a:spcAft>
                <a:spcPts val="0"/>
              </a:spcAft>
              <a:buNone/>
            </a:pPr>
            <a:r>
              <a:rPr lang="en-US" sz="2400">
                <a:solidFill>
                  <a:schemeClr val="dk1"/>
                </a:solidFill>
                <a:latin typeface="Tahoma"/>
                <a:ea typeface="Tahoma"/>
                <a:cs typeface="Tahoma"/>
                <a:sym typeface="Tahoma"/>
              </a:rPr>
              <a:t>- Giảm thiểu rủi ro</a:t>
            </a:r>
            <a:endParaRPr sz="2400">
              <a:solidFill>
                <a:schemeClr val="dk1"/>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1162100" y="0"/>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Agile</a:t>
            </a:r>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sp>
        <p:nvSpPr>
          <p:cNvPr id="261" name="Google Shape;261;p33"/>
          <p:cNvSpPr txBox="1"/>
          <p:nvPr/>
        </p:nvSpPr>
        <p:spPr>
          <a:xfrm>
            <a:off x="1162100" y="942900"/>
            <a:ext cx="7981800" cy="5767800"/>
          </a:xfrm>
          <a:prstGeom prst="rect">
            <a:avLst/>
          </a:prstGeom>
          <a:noFill/>
          <a:ln>
            <a:noFill/>
          </a:ln>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Clr>
                <a:schemeClr val="dk1"/>
              </a:buClr>
              <a:buSzPts val="2400"/>
              <a:buFont typeface="Tahoma"/>
              <a:buChar char="❖"/>
            </a:pPr>
            <a:r>
              <a:rPr lang="en-US" sz="2400">
                <a:solidFill>
                  <a:schemeClr val="dk1"/>
                </a:solidFill>
                <a:latin typeface="Tahoma"/>
                <a:ea typeface="Tahoma"/>
                <a:cs typeface="Tahoma"/>
                <a:sym typeface="Tahoma"/>
              </a:rPr>
              <a:t>Nhược điểm</a:t>
            </a:r>
            <a:endParaRPr sz="2400">
              <a:solidFill>
                <a:schemeClr val="dk1"/>
              </a:solidFill>
              <a:latin typeface="Tahoma"/>
              <a:ea typeface="Tahoma"/>
              <a:cs typeface="Tahoma"/>
              <a:sym typeface="Tahoma"/>
            </a:endParaRPr>
          </a:p>
          <a:p>
            <a:pPr marL="238759" lvl="0" indent="0" algn="l" rtl="0">
              <a:lnSpc>
                <a:spcPct val="150000"/>
              </a:lnSpc>
              <a:spcBef>
                <a:spcPts val="600"/>
              </a:spcBef>
              <a:spcAft>
                <a:spcPts val="0"/>
              </a:spcAft>
              <a:buNone/>
            </a:pPr>
            <a:r>
              <a:rPr lang="en-US" sz="2000">
                <a:solidFill>
                  <a:schemeClr val="dk1"/>
                </a:solidFill>
                <a:latin typeface="Tahoma"/>
                <a:ea typeface="Tahoma"/>
                <a:cs typeface="Tahoma"/>
                <a:sym typeface="Tahoma"/>
              </a:rPr>
              <a:t>- </a:t>
            </a:r>
            <a:r>
              <a:rPr lang="en-US" sz="2400">
                <a:solidFill>
                  <a:schemeClr val="dk1"/>
                </a:solidFill>
                <a:latin typeface="Tahoma"/>
                <a:ea typeface="Tahoma"/>
                <a:cs typeface="Tahoma"/>
                <a:sym typeface="Tahoma"/>
              </a:rPr>
              <a:t>Thiếu sự nhấn mạnh về tài liệu và thiết kế cần thiết</a:t>
            </a:r>
            <a:endParaRPr sz="2400">
              <a:solidFill>
                <a:schemeClr val="dk1"/>
              </a:solidFill>
              <a:latin typeface="Tahoma"/>
              <a:ea typeface="Tahoma"/>
              <a:cs typeface="Tahoma"/>
              <a:sym typeface="Tahoma"/>
            </a:endParaRPr>
          </a:p>
          <a:p>
            <a:pPr marL="238759" lvl="0" indent="0" algn="l" rtl="0">
              <a:lnSpc>
                <a:spcPct val="150000"/>
              </a:lnSpc>
              <a:spcBef>
                <a:spcPts val="600"/>
              </a:spcBef>
              <a:spcAft>
                <a:spcPts val="0"/>
              </a:spcAft>
              <a:buNone/>
            </a:pPr>
            <a:r>
              <a:rPr lang="en-US" sz="2400">
                <a:solidFill>
                  <a:schemeClr val="dk1"/>
                </a:solidFill>
                <a:latin typeface="Tahoma"/>
                <a:ea typeface="Tahoma"/>
                <a:cs typeface="Tahoma"/>
                <a:sym typeface="Tahoma"/>
              </a:rPr>
              <a:t>- Quy mô nhân lực chỉ phù hợp cho dự án từ 7 đến 10 người.</a:t>
            </a:r>
            <a:endParaRPr sz="2400">
              <a:solidFill>
                <a:schemeClr val="dk1"/>
              </a:solidFill>
              <a:latin typeface="Tahoma"/>
              <a:ea typeface="Tahoma"/>
              <a:cs typeface="Tahoma"/>
              <a:sym typeface="Tahoma"/>
            </a:endParaRPr>
          </a:p>
          <a:p>
            <a:pPr marL="238759" lvl="0" indent="0" algn="l" rtl="0">
              <a:lnSpc>
                <a:spcPct val="150000"/>
              </a:lnSpc>
              <a:spcBef>
                <a:spcPts val="600"/>
              </a:spcBef>
              <a:spcAft>
                <a:spcPts val="0"/>
              </a:spcAft>
              <a:buNone/>
            </a:pPr>
            <a:r>
              <a:rPr lang="en-US" sz="2400">
                <a:solidFill>
                  <a:schemeClr val="dk1"/>
                </a:solidFill>
                <a:latin typeface="Tahoma"/>
                <a:ea typeface="Tahoma"/>
                <a:cs typeface="Tahoma"/>
                <a:sym typeface="Tahoma"/>
              </a:rPr>
              <a:t>- Số lượng yêu cầu có thể nhiều và khó quản lý nếu nó bao gồm nhiều khía cạnh khác nhau về dự án</a:t>
            </a:r>
            <a:endParaRPr sz="2400">
              <a:solidFill>
                <a:schemeClr val="dk1"/>
              </a:solidFill>
              <a:latin typeface="Tahoma"/>
              <a:ea typeface="Tahoma"/>
              <a:cs typeface="Tahoma"/>
              <a:sym typeface="Tahoma"/>
            </a:endParaRPr>
          </a:p>
          <a:p>
            <a:pPr marL="457200" lvl="0" indent="0" algn="l" rtl="0">
              <a:lnSpc>
                <a:spcPct val="115000"/>
              </a:lnSpc>
              <a:spcBef>
                <a:spcPts val="700"/>
              </a:spcBef>
              <a:spcAft>
                <a:spcPts val="0"/>
              </a:spcAft>
              <a:buNone/>
            </a:pPr>
            <a:endParaRPr sz="1350">
              <a:solidFill>
                <a:srgbClr val="292B2C"/>
              </a:solidFill>
              <a:highlight>
                <a:srgbClr val="FFFFFF"/>
              </a:highlight>
            </a:endParaRPr>
          </a:p>
          <a:p>
            <a:pPr marL="238759" lvl="0" indent="0" algn="l" rtl="0">
              <a:lnSpc>
                <a:spcPct val="150000"/>
              </a:lnSpc>
              <a:spcBef>
                <a:spcPts val="700"/>
              </a:spcBef>
              <a:spcAft>
                <a:spcPts val="0"/>
              </a:spcAft>
              <a:buNone/>
            </a:pPr>
            <a:endParaRPr sz="2400">
              <a:solidFill>
                <a:schemeClr val="dk1"/>
              </a:solidFill>
              <a:latin typeface="Tahoma"/>
              <a:ea typeface="Tahoma"/>
              <a:cs typeface="Tahoma"/>
              <a:sym typeface="Tahoma"/>
            </a:endParaRPr>
          </a:p>
          <a:p>
            <a:pPr marL="238759" lvl="0" indent="0" algn="l" rtl="0">
              <a:lnSpc>
                <a:spcPct val="150000"/>
              </a:lnSpc>
              <a:spcBef>
                <a:spcPts val="600"/>
              </a:spcBef>
              <a:spcAft>
                <a:spcPts val="0"/>
              </a:spcAft>
              <a:buNone/>
            </a:pPr>
            <a:endParaRPr sz="2400">
              <a:solidFill>
                <a:schemeClr val="dk1"/>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4"/>
          <p:cNvSpPr txBox="1">
            <a:spLocks noGrp="1"/>
          </p:cNvSpPr>
          <p:nvPr>
            <p:ph type="title"/>
          </p:nvPr>
        </p:nvSpPr>
        <p:spPr>
          <a:xfrm>
            <a:off x="1162100" y="0"/>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Agile</a:t>
            </a:r>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pic>
        <p:nvPicPr>
          <p:cNvPr id="267" name="Google Shape;267;p34"/>
          <p:cNvPicPr preferRelativeResize="0"/>
          <p:nvPr/>
        </p:nvPicPr>
        <p:blipFill rotWithShape="1">
          <a:blip r:embed="rId3">
            <a:alphaModFix/>
          </a:blip>
          <a:srcRect/>
          <a:stretch/>
        </p:blipFill>
        <p:spPr>
          <a:xfrm>
            <a:off x="1295400" y="1066800"/>
            <a:ext cx="7315200" cy="4714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5"/>
          <p:cNvSpPr txBox="1">
            <a:spLocks noGrp="1"/>
          </p:cNvSpPr>
          <p:nvPr>
            <p:ph type="title"/>
          </p:nvPr>
        </p:nvSpPr>
        <p:spPr>
          <a:xfrm>
            <a:off x="1162100" y="0"/>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Mức độ kiểm thử</a:t>
            </a:r>
            <a:r>
              <a:rPr lang="en-US">
                <a:latin typeface="Tahoma"/>
                <a:ea typeface="Tahoma"/>
                <a:cs typeface="Tahoma"/>
                <a:sym typeface="Tahoma"/>
              </a:rPr>
              <a:t/>
            </a:r>
            <a:br>
              <a:rPr lang="en-US">
                <a:latin typeface="Tahoma"/>
                <a:ea typeface="Tahoma"/>
                <a:cs typeface="Tahoma"/>
                <a:sym typeface="Tahoma"/>
              </a:rPr>
            </a:br>
            <a:r>
              <a:rPr lang="en-US">
                <a:latin typeface="Tahoma"/>
                <a:ea typeface="Tahoma"/>
                <a:cs typeface="Tahoma"/>
                <a:sym typeface="Tahoma"/>
              </a:rPr>
              <a:t>(Test level)</a:t>
            </a:r>
            <a:endParaRPr sz="4300" b="0" i="0" u="none" strike="noStrike" cap="none">
              <a:solidFill>
                <a:srgbClr val="572314"/>
              </a:solidFill>
              <a:latin typeface="Tahoma"/>
              <a:ea typeface="Tahoma"/>
              <a:cs typeface="Tahoma"/>
              <a:sym typeface="Tahoma"/>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sp>
        <p:nvSpPr>
          <p:cNvPr id="273" name="Google Shape;273;p35"/>
          <p:cNvSpPr txBox="1">
            <a:spLocks noGrp="1"/>
          </p:cNvSpPr>
          <p:nvPr>
            <p:ph type="body" idx="1"/>
          </p:nvPr>
        </p:nvSpPr>
        <p:spPr>
          <a:xfrm>
            <a:off x="1066800" y="1066800"/>
            <a:ext cx="7772400" cy="464819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a:p>
          <a:p>
            <a:pPr marL="457200" marR="0" lvl="0" indent="-381000" algn="l" rtl="0">
              <a:lnSpc>
                <a:spcPct val="150000"/>
              </a:lnSpc>
              <a:spcBef>
                <a:spcPts val="0"/>
              </a:spcBef>
              <a:spcAft>
                <a:spcPts val="0"/>
              </a:spcAft>
              <a:buClr>
                <a:schemeClr val="accent1"/>
              </a:buClr>
              <a:buSzPts val="3200"/>
              <a:buFont typeface="Tahoma"/>
              <a:buChar char="●"/>
            </a:pPr>
            <a:r>
              <a:rPr lang="en-US" sz="3200" b="0" i="0" u="none" strike="noStrike" cap="none">
                <a:solidFill>
                  <a:schemeClr val="dk1"/>
                </a:solidFill>
                <a:latin typeface="Cabin"/>
                <a:ea typeface="Cabin"/>
                <a:cs typeface="Cabin"/>
                <a:sym typeface="Cabin"/>
              </a:rPr>
              <a:t>Unit Testing</a:t>
            </a:r>
            <a:endParaRPr/>
          </a:p>
          <a:p>
            <a:pPr marL="457200" marR="0" lvl="0" indent="-381000" algn="l" rtl="0">
              <a:lnSpc>
                <a:spcPct val="150000"/>
              </a:lnSpc>
              <a:spcBef>
                <a:spcPts val="0"/>
              </a:spcBef>
              <a:spcAft>
                <a:spcPts val="0"/>
              </a:spcAft>
              <a:buClr>
                <a:schemeClr val="accent1"/>
              </a:buClr>
              <a:buSzPts val="3200"/>
              <a:buFont typeface="Tahoma"/>
              <a:buChar char="●"/>
            </a:pPr>
            <a:r>
              <a:rPr lang="en-US" sz="3200" b="0" i="0" u="none" strike="noStrike" cap="none">
                <a:solidFill>
                  <a:schemeClr val="dk1"/>
                </a:solidFill>
                <a:latin typeface="Cabin"/>
                <a:ea typeface="Cabin"/>
                <a:cs typeface="Cabin"/>
                <a:sym typeface="Cabin"/>
              </a:rPr>
              <a:t>Integration Testing</a:t>
            </a:r>
            <a:endParaRPr sz="3600" b="0" i="0" u="none" strike="noStrike" cap="none">
              <a:solidFill>
                <a:schemeClr val="dk1"/>
              </a:solidFill>
              <a:latin typeface="Cabin"/>
              <a:ea typeface="Cabin"/>
              <a:cs typeface="Cabin"/>
              <a:sym typeface="Cabin"/>
            </a:endParaRPr>
          </a:p>
          <a:p>
            <a:pPr marL="457200" marR="0" lvl="0" indent="-381000" algn="l" rtl="0">
              <a:lnSpc>
                <a:spcPct val="150000"/>
              </a:lnSpc>
              <a:spcBef>
                <a:spcPts val="0"/>
              </a:spcBef>
              <a:spcAft>
                <a:spcPts val="0"/>
              </a:spcAft>
              <a:buClr>
                <a:schemeClr val="accent1"/>
              </a:buClr>
              <a:buSzPts val="3200"/>
              <a:buFont typeface="Tahoma"/>
              <a:buChar char="●"/>
            </a:pPr>
            <a:r>
              <a:rPr lang="en-US" sz="3200" b="0" i="0" u="none" strike="noStrike" cap="none">
                <a:solidFill>
                  <a:schemeClr val="dk1"/>
                </a:solidFill>
                <a:latin typeface="Cabin"/>
                <a:ea typeface="Cabin"/>
                <a:cs typeface="Cabin"/>
                <a:sym typeface="Cabin"/>
              </a:rPr>
              <a:t>System Testing</a:t>
            </a:r>
            <a:endParaRPr sz="3600" b="0" i="0" u="none" strike="noStrike" cap="none">
              <a:solidFill>
                <a:schemeClr val="dk1"/>
              </a:solidFill>
              <a:latin typeface="Cabin"/>
              <a:ea typeface="Cabin"/>
              <a:cs typeface="Cabin"/>
              <a:sym typeface="Cabin"/>
            </a:endParaRPr>
          </a:p>
          <a:p>
            <a:pPr marL="457200" marR="0" lvl="0" indent="-381000" algn="l" rtl="0">
              <a:lnSpc>
                <a:spcPct val="150000"/>
              </a:lnSpc>
              <a:spcBef>
                <a:spcPts val="0"/>
              </a:spcBef>
              <a:spcAft>
                <a:spcPts val="0"/>
              </a:spcAft>
              <a:buClr>
                <a:schemeClr val="accent1"/>
              </a:buClr>
              <a:buSzPts val="3200"/>
              <a:buFont typeface="Tahoma"/>
              <a:buChar char="●"/>
            </a:pPr>
            <a:r>
              <a:rPr lang="en-US" sz="3200" b="0" i="0" u="none" strike="noStrike" cap="none">
                <a:solidFill>
                  <a:schemeClr val="dk1"/>
                </a:solidFill>
                <a:latin typeface="Cabin"/>
                <a:ea typeface="Cabin"/>
                <a:cs typeface="Cabin"/>
                <a:sym typeface="Cabin"/>
              </a:rPr>
              <a:t>UAT Testing</a:t>
            </a:r>
            <a:endParaRPr sz="3600" b="0" i="0" u="none" strike="noStrike" cap="none">
              <a:solidFill>
                <a:schemeClr val="dk1"/>
              </a:solidFill>
              <a:latin typeface="Cabin"/>
              <a:ea typeface="Cabin"/>
              <a:cs typeface="Cabin"/>
              <a:sym typeface="Cabin"/>
            </a:endParaRPr>
          </a:p>
          <a:p>
            <a:pPr marL="457200" marR="0" lvl="0" indent="-228600" algn="l" rtl="0">
              <a:lnSpc>
                <a:spcPct val="150000"/>
              </a:lnSpc>
              <a:spcBef>
                <a:spcPts val="0"/>
              </a:spcBef>
              <a:spcAft>
                <a:spcPts val="0"/>
              </a:spcAft>
              <a:buClr>
                <a:schemeClr val="accent1"/>
              </a:buClr>
              <a:buSzPts val="2400"/>
              <a:buFont typeface="Tahoma"/>
              <a:buNone/>
            </a:pPr>
            <a:endParaRPr sz="2400" b="0" i="0" u="none" strike="noStrike" cap="none">
              <a:solidFill>
                <a:schemeClr val="dk1"/>
              </a:solidFill>
              <a:latin typeface="Cabin"/>
              <a:ea typeface="Cabin"/>
              <a:cs typeface="Cabin"/>
              <a:sym typeface="Cabin"/>
            </a:endParaRPr>
          </a:p>
          <a:p>
            <a:pPr marL="76200" marR="0" lvl="0" indent="0" algn="l" rtl="0">
              <a:lnSpc>
                <a:spcPct val="150000"/>
              </a:lnSpc>
              <a:spcBef>
                <a:spcPts val="0"/>
              </a:spcBef>
              <a:spcAft>
                <a:spcPts val="0"/>
              </a:spcAft>
              <a:buClr>
                <a:schemeClr val="accent1"/>
              </a:buClr>
              <a:buSzPts val="2400"/>
              <a:buFont typeface="Noto Sans Symbols"/>
              <a:buNone/>
            </a:pPr>
            <a:endParaRPr sz="2400" b="0" i="0" u="none" strike="noStrike" cap="none">
              <a:solidFill>
                <a:schemeClr val="dk1"/>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txBox="1">
            <a:spLocks noGrp="1"/>
          </p:cNvSpPr>
          <p:nvPr>
            <p:ph type="title"/>
          </p:nvPr>
        </p:nvSpPr>
        <p:spPr>
          <a:xfrm>
            <a:off x="1127650" y="0"/>
            <a:ext cx="78396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Unit Testing</a:t>
            </a:r>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sp>
        <p:nvSpPr>
          <p:cNvPr id="279" name="Google Shape;279;p36"/>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2159000" algn="l" rtl="0">
              <a:lnSpc>
                <a:spcPct val="150000"/>
              </a:lnSpc>
              <a:spcBef>
                <a:spcPts val="0"/>
              </a:spcBef>
              <a:spcAft>
                <a:spcPts val="0"/>
              </a:spcAft>
              <a:buClr>
                <a:schemeClr val="accent1"/>
              </a:buClr>
              <a:buSzPts val="1920"/>
              <a:buFont typeface="Noto Sans Symbols"/>
              <a:buNone/>
            </a:pPr>
            <a:r>
              <a:rPr lang="en-US" sz="2400" b="0" i="0" u="none" strike="noStrike" cap="none">
                <a:solidFill>
                  <a:schemeClr val="dk1"/>
                </a:solidFill>
                <a:latin typeface="Tahoma"/>
                <a:ea typeface="Tahoma"/>
                <a:cs typeface="Tahoma"/>
                <a:sym typeface="Tahoma"/>
              </a:rPr>
              <a:t>				</a:t>
            </a:r>
            <a:endParaRPr/>
          </a:p>
          <a:p>
            <a:pPr marL="0" marR="0" lvl="0" indent="2159000" algn="l" rtl="0">
              <a:lnSpc>
                <a:spcPct val="115000"/>
              </a:lnSpc>
              <a:spcBef>
                <a:spcPts val="0"/>
              </a:spcBef>
              <a:spcAft>
                <a:spcPts val="0"/>
              </a:spcAft>
              <a:buClr>
                <a:schemeClr val="accent1"/>
              </a:buClr>
              <a:buSzPts val="1920"/>
              <a:buFont typeface="Noto Sans Symbols"/>
              <a:buNone/>
            </a:pPr>
            <a:r>
              <a:rPr lang="en-US" sz="2400" b="0" i="0" u="none" strike="noStrike" cap="none">
                <a:solidFill>
                  <a:schemeClr val="dk1"/>
                </a:solidFill>
                <a:latin typeface="Tahoma"/>
                <a:ea typeface="Tahoma"/>
                <a:cs typeface="Tahoma"/>
                <a:sym typeface="Tahoma"/>
              </a:rPr>
              <a:t>			</a:t>
            </a:r>
            <a:endParaRPr/>
          </a:p>
          <a:p>
            <a:pPr marL="0" marR="0" lvl="0" indent="2159000" algn="l" rtl="0">
              <a:lnSpc>
                <a:spcPct val="115000"/>
              </a:lnSpc>
              <a:spcBef>
                <a:spcPts val="0"/>
              </a:spcBef>
              <a:spcAft>
                <a:spcPts val="0"/>
              </a:spcAft>
              <a:buClr>
                <a:schemeClr val="accent1"/>
              </a:buClr>
              <a:buSzPts val="1920"/>
              <a:buFont typeface="Noto Sans Symbols"/>
              <a:buNone/>
            </a:pPr>
            <a:r>
              <a:rPr lang="en-US" sz="2400" b="0" i="0" u="none" strike="noStrike" cap="none">
                <a:solidFill>
                  <a:schemeClr val="dk1"/>
                </a:solidFill>
                <a:latin typeface="Tahoma"/>
                <a:ea typeface="Tahoma"/>
                <a:cs typeface="Tahoma"/>
                <a:sym typeface="Tahoma"/>
              </a:rPr>
              <a:t>		</a:t>
            </a:r>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365125" marR="0" lvl="0" indent="-288925"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p:txBody>
      </p:sp>
      <p:pic>
        <p:nvPicPr>
          <p:cNvPr id="280" name="Google Shape;280;p36"/>
          <p:cNvPicPr preferRelativeResize="0"/>
          <p:nvPr/>
        </p:nvPicPr>
        <p:blipFill rotWithShape="1">
          <a:blip r:embed="rId3">
            <a:alphaModFix/>
          </a:blip>
          <a:srcRect/>
          <a:stretch/>
        </p:blipFill>
        <p:spPr>
          <a:xfrm>
            <a:off x="3200400" y="1066800"/>
            <a:ext cx="3375749" cy="3375749"/>
          </a:xfrm>
          <a:prstGeom prst="rect">
            <a:avLst/>
          </a:prstGeom>
          <a:noFill/>
          <a:ln>
            <a:noFill/>
          </a:ln>
        </p:spPr>
      </p:pic>
      <p:sp>
        <p:nvSpPr>
          <p:cNvPr id="281" name="Google Shape;281;p36"/>
          <p:cNvSpPr/>
          <p:nvPr/>
        </p:nvSpPr>
        <p:spPr>
          <a:xfrm>
            <a:off x="1133575" y="4419600"/>
            <a:ext cx="2223900" cy="1933975"/>
          </a:xfrm>
          <a:prstGeom prst="wedgeRectCallout">
            <a:avLst>
              <a:gd name="adj1" fmla="val 66824"/>
              <a:gd name="adj2" fmla="val -7628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rtl="0">
              <a:lnSpc>
                <a:spcPct val="150000"/>
              </a:lnSpc>
              <a:spcBef>
                <a:spcPts val="0"/>
              </a:spcBef>
              <a:spcAft>
                <a:spcPts val="0"/>
              </a:spcAft>
              <a:buClr>
                <a:schemeClr val="dk1"/>
              </a:buClr>
              <a:buSzPts val="1400"/>
              <a:buFont typeface="Tahoma"/>
              <a:buNone/>
            </a:pPr>
            <a:r>
              <a:rPr lang="en-US" sz="1400" b="1" i="0" u="none" strike="noStrike" cap="none">
                <a:solidFill>
                  <a:schemeClr val="dk1"/>
                </a:solidFill>
                <a:latin typeface="Tahoma"/>
                <a:ea typeface="Tahoma"/>
                <a:cs typeface="Tahoma"/>
                <a:sym typeface="Tahoma"/>
              </a:rPr>
              <a:t>A unit</a:t>
            </a:r>
            <a:r>
              <a:rPr lang="en-US" sz="1400" b="0" i="0" u="none" strike="noStrike" cap="none">
                <a:solidFill>
                  <a:schemeClr val="dk1"/>
                </a:solidFill>
                <a:latin typeface="Tahoma"/>
                <a:ea typeface="Tahoma"/>
                <a:cs typeface="Tahoma"/>
                <a:sym typeface="Tahoma"/>
              </a:rPr>
              <a:t>: là một phần nhỏ nhất có thể test được của ứng dụng như functions, classes,</a:t>
            </a:r>
            <a:r>
              <a:rPr lang="en-US">
                <a:solidFill>
                  <a:schemeClr val="dk1"/>
                </a:solidFill>
                <a:latin typeface="Tahoma"/>
                <a:ea typeface="Tahoma"/>
                <a:cs typeface="Tahoma"/>
                <a:sym typeface="Tahoma"/>
              </a:rPr>
              <a:t> </a:t>
            </a:r>
            <a:r>
              <a:rPr lang="en-US" sz="1400" b="0" i="0" u="none" strike="noStrike" cap="none">
                <a:solidFill>
                  <a:schemeClr val="dk1"/>
                </a:solidFill>
                <a:latin typeface="Tahoma"/>
                <a:ea typeface="Tahoma"/>
                <a:cs typeface="Tahoma"/>
                <a:sym typeface="Tahoma"/>
              </a:rPr>
              <a:t>procedures, interfaces...</a:t>
            </a:r>
            <a:endParaRPr/>
          </a:p>
        </p:txBody>
      </p:sp>
      <p:sp>
        <p:nvSpPr>
          <p:cNvPr id="282" name="Google Shape;282;p36"/>
          <p:cNvSpPr/>
          <p:nvPr/>
        </p:nvSpPr>
        <p:spPr>
          <a:xfrm>
            <a:off x="6781800" y="3352800"/>
            <a:ext cx="2040900" cy="2590800"/>
          </a:xfrm>
          <a:prstGeom prst="wedgeRectCallout">
            <a:avLst>
              <a:gd name="adj1" fmla="val -70232"/>
              <a:gd name="adj2" fmla="val -7067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rtl="0">
              <a:lnSpc>
                <a:spcPct val="150000"/>
              </a:lnSpc>
              <a:spcBef>
                <a:spcPts val="0"/>
              </a:spcBef>
              <a:spcAft>
                <a:spcPts val="0"/>
              </a:spcAft>
              <a:buClr>
                <a:schemeClr val="dk1"/>
              </a:buClr>
              <a:buSzPts val="1400"/>
              <a:buFont typeface="Tahoma"/>
              <a:buNone/>
            </a:pPr>
            <a:r>
              <a:rPr lang="en-US" sz="1400" b="1" i="0" u="none" strike="noStrike" cap="none">
                <a:solidFill>
                  <a:schemeClr val="dk1"/>
                </a:solidFill>
                <a:latin typeface="Tahoma"/>
                <a:ea typeface="Tahoma"/>
                <a:cs typeface="Tahoma"/>
                <a:sym typeface="Tahoma"/>
              </a:rPr>
              <a:t>Unit testing:</a:t>
            </a:r>
            <a:r>
              <a:rPr lang="en-US" sz="1400" b="0" i="0" u="none" strike="noStrike" cap="none">
                <a:solidFill>
                  <a:schemeClr val="dk1"/>
                </a:solidFill>
                <a:latin typeface="Tahoma"/>
                <a:ea typeface="Tahoma"/>
                <a:cs typeface="Tahoma"/>
                <a:sym typeface="Tahoma"/>
              </a:rPr>
              <a:t> </a:t>
            </a:r>
            <a:r>
              <a:rPr lang="en-US" sz="1400" b="0" i="0" u="none" strike="noStrike" cap="none">
                <a:solidFill>
                  <a:srgbClr val="000000"/>
                </a:solidFill>
                <a:latin typeface="Arial"/>
                <a:ea typeface="Arial"/>
                <a:cs typeface="Arial"/>
                <a:sym typeface="Arial"/>
              </a:rPr>
              <a:t>cô lập từng thành phần của chương trình để:</a:t>
            </a:r>
            <a:endParaRPr/>
          </a:p>
          <a:p>
            <a:pPr marL="0" marR="0" lvl="0" indent="0" algn="just" rtl="0">
              <a:lnSpc>
                <a:spcPct val="150000"/>
              </a:lnSpc>
              <a:spcBef>
                <a:spcPts val="60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Tìm bug</a:t>
            </a:r>
            <a:endParaRPr/>
          </a:p>
          <a:p>
            <a:pPr marL="0" marR="0" lvl="0" indent="0" algn="just" rtl="0">
              <a:lnSpc>
                <a:spcPct val="150000"/>
              </a:lnSpc>
              <a:spcBef>
                <a:spcPts val="600"/>
              </a:spcBef>
              <a:spcAft>
                <a:spcPts val="0"/>
              </a:spcAft>
              <a:buClr>
                <a:schemeClr val="dk1"/>
              </a:buClr>
              <a:buSzPts val="1400"/>
              <a:buFont typeface="Tahoma"/>
              <a:buNone/>
            </a:pPr>
            <a:r>
              <a:rPr lang="en-US" sz="1400" b="0" i="0" u="none" strike="noStrike" cap="none">
                <a:solidFill>
                  <a:schemeClr val="dk1"/>
                </a:solidFill>
                <a:latin typeface="Tahoma"/>
                <a:ea typeface="Tahoma"/>
                <a:cs typeface="Tahoma"/>
                <a:sym typeface="Tahoma"/>
              </a:rPr>
              <a:t>- </a:t>
            </a:r>
            <a:r>
              <a:rPr lang="en-US" sz="1400" b="0" i="0" u="none" strike="noStrike" cap="none">
                <a:solidFill>
                  <a:srgbClr val="000000"/>
                </a:solidFill>
                <a:latin typeface="Arial"/>
                <a:ea typeface="Arial"/>
                <a:cs typeface="Arial"/>
                <a:sym typeface="Arial"/>
              </a:rPr>
              <a:t>Chứng minh các bộ phận riêng lẻ chính xác về các yêu cầu chức năng</a:t>
            </a:r>
            <a:endParaRPr sz="2200" b="0" i="0" u="none" strike="noStrike" cap="none">
              <a:solidFill>
                <a:schemeClr val="dk1"/>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7"/>
          <p:cNvSpPr txBox="1">
            <a:spLocks noGrp="1"/>
          </p:cNvSpPr>
          <p:nvPr>
            <p:ph type="title"/>
          </p:nvPr>
        </p:nvSpPr>
        <p:spPr>
          <a:xfrm>
            <a:off x="1190900" y="0"/>
            <a:ext cx="72672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Unit Testing</a:t>
            </a:r>
            <a:endParaRPr/>
          </a:p>
        </p:txBody>
      </p:sp>
      <p:sp>
        <p:nvSpPr>
          <p:cNvPr id="288" name="Google Shape;288;p37"/>
          <p:cNvSpPr txBox="1">
            <a:spLocks noGrp="1"/>
          </p:cNvSpPr>
          <p:nvPr>
            <p:ph type="body" idx="1"/>
          </p:nvPr>
        </p:nvSpPr>
        <p:spPr>
          <a:xfrm>
            <a:off x="1064650" y="838200"/>
            <a:ext cx="8079300" cy="5943600"/>
          </a:xfrm>
          <a:prstGeom prst="rect">
            <a:avLst/>
          </a:prstGeom>
          <a:noFill/>
          <a:ln>
            <a:noFill/>
          </a:ln>
        </p:spPr>
        <p:txBody>
          <a:bodyPr spcFirstLastPara="1" wrap="square" lIns="91425" tIns="45700" rIns="91425" bIns="45700" anchor="t" anchorCtr="0">
            <a:noAutofit/>
          </a:bodyPr>
          <a:lstStyle/>
          <a:p>
            <a:pPr marL="457200" marR="0" lvl="0" indent="-228600" algn="just" rtl="0">
              <a:lnSpc>
                <a:spcPct val="150000"/>
              </a:lnSpc>
              <a:spcBef>
                <a:spcPts val="0"/>
              </a:spcBef>
              <a:spcAft>
                <a:spcPts val="0"/>
              </a:spcAft>
              <a:buClr>
                <a:schemeClr val="accent1"/>
              </a:buClr>
              <a:buSzPts val="2080"/>
              <a:buFont typeface="Tahoma"/>
              <a:buChar char="●"/>
            </a:pPr>
            <a:r>
              <a:rPr lang="en-US" sz="2600" b="0" i="0" u="none" strike="noStrike" cap="none">
                <a:solidFill>
                  <a:schemeClr val="dk1"/>
                </a:solidFill>
                <a:latin typeface="Tahoma"/>
                <a:ea typeface="Tahoma"/>
                <a:cs typeface="Tahoma"/>
                <a:sym typeface="Tahoma"/>
              </a:rPr>
              <a:t>Cách thực hiện 1: </a:t>
            </a:r>
            <a:r>
              <a:rPr lang="en-US" sz="2400" b="0" i="0" u="none" strike="noStrike" cap="none">
                <a:solidFill>
                  <a:schemeClr val="dk1"/>
                </a:solidFill>
                <a:latin typeface="Tahoma"/>
                <a:ea typeface="Tahoma"/>
                <a:cs typeface="Tahoma"/>
                <a:sym typeface="Tahoma"/>
              </a:rPr>
              <a:t>Theo phương pháp truyền thống	</a:t>
            </a:r>
            <a:endParaRPr/>
          </a:p>
          <a:p>
            <a:pPr marL="0" marR="0" lvl="0" indent="0" algn="just"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2159000" algn="l" rtl="0">
              <a:lnSpc>
                <a:spcPct val="115000"/>
              </a:lnSpc>
              <a:spcBef>
                <a:spcPts val="0"/>
              </a:spcBef>
              <a:spcAft>
                <a:spcPts val="0"/>
              </a:spcAft>
              <a:buClr>
                <a:schemeClr val="accent1"/>
              </a:buClr>
              <a:buSzPts val="1920"/>
              <a:buFont typeface="Noto Sans Symbols"/>
              <a:buNone/>
            </a:pPr>
            <a:r>
              <a:rPr lang="en-US" sz="2400" b="0" i="0" u="none" strike="noStrike" cap="none">
                <a:solidFill>
                  <a:schemeClr val="dk1"/>
                </a:solidFill>
                <a:latin typeface="Tahoma"/>
                <a:ea typeface="Tahoma"/>
                <a:cs typeface="Tahoma"/>
                <a:sym typeface="Tahoma"/>
              </a:rPr>
              <a:t>				</a:t>
            </a:r>
            <a:endParaRPr/>
          </a:p>
          <a:p>
            <a:pPr marL="0" marR="0" lvl="0" indent="2159000" algn="l" rtl="0">
              <a:lnSpc>
                <a:spcPct val="115000"/>
              </a:lnSpc>
              <a:spcBef>
                <a:spcPts val="0"/>
              </a:spcBef>
              <a:spcAft>
                <a:spcPts val="0"/>
              </a:spcAft>
              <a:buClr>
                <a:schemeClr val="accent1"/>
              </a:buClr>
              <a:buSzPts val="1920"/>
              <a:buFont typeface="Noto Sans Symbols"/>
              <a:buNone/>
            </a:pPr>
            <a:r>
              <a:rPr lang="en-US" sz="2400" b="0" i="0" u="none" strike="noStrike" cap="none">
                <a:solidFill>
                  <a:schemeClr val="dk1"/>
                </a:solidFill>
                <a:latin typeface="Tahoma"/>
                <a:ea typeface="Tahoma"/>
                <a:cs typeface="Tahoma"/>
                <a:sym typeface="Tahoma"/>
              </a:rPr>
              <a:t>			</a:t>
            </a:r>
            <a:endParaRPr/>
          </a:p>
          <a:p>
            <a:pPr marL="0" marR="0" lvl="0" indent="2159000" algn="l" rtl="0">
              <a:lnSpc>
                <a:spcPct val="115000"/>
              </a:lnSpc>
              <a:spcBef>
                <a:spcPts val="0"/>
              </a:spcBef>
              <a:spcAft>
                <a:spcPts val="0"/>
              </a:spcAft>
              <a:buClr>
                <a:schemeClr val="accent1"/>
              </a:buClr>
              <a:buSzPts val="1920"/>
              <a:buFont typeface="Noto Sans Symbols"/>
              <a:buNone/>
            </a:pPr>
            <a:r>
              <a:rPr lang="en-US" sz="2400" b="0" i="0" u="none" strike="noStrike" cap="none">
                <a:solidFill>
                  <a:schemeClr val="dk1"/>
                </a:solidFill>
                <a:latin typeface="Tahoma"/>
                <a:ea typeface="Tahoma"/>
                <a:cs typeface="Tahoma"/>
                <a:sym typeface="Tahoma"/>
              </a:rPr>
              <a:t>		</a:t>
            </a:r>
            <a:endParaRPr/>
          </a:p>
          <a:p>
            <a:pPr marL="0" marR="0" lvl="0" indent="0" algn="l" rtl="0">
              <a:lnSpc>
                <a:spcPct val="100000"/>
              </a:lnSpc>
              <a:spcBef>
                <a:spcPts val="600"/>
              </a:spcBef>
              <a:spcAft>
                <a:spcPts val="0"/>
              </a:spcAft>
              <a:buClr>
                <a:schemeClr val="accent1"/>
              </a:buClr>
              <a:buSzPts val="1280"/>
              <a:buFont typeface="Noto Sans Symbols"/>
              <a:buNone/>
            </a:pPr>
            <a:endParaRPr sz="1600" b="0" i="1"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280"/>
              <a:buFont typeface="Noto Sans Symbols"/>
              <a:buNone/>
            </a:pPr>
            <a:r>
              <a:rPr lang="en-US" sz="1600" i="1">
                <a:latin typeface="Tahoma"/>
                <a:ea typeface="Tahoma"/>
                <a:cs typeface="Tahoma"/>
                <a:sym typeface="Tahoma"/>
              </a:rPr>
              <a:t/>
            </a:r>
            <a:br>
              <a:rPr lang="en-US" sz="1600" i="1">
                <a:latin typeface="Tahoma"/>
                <a:ea typeface="Tahoma"/>
                <a:cs typeface="Tahoma"/>
                <a:sym typeface="Tahoma"/>
              </a:rPr>
            </a:br>
            <a:r>
              <a:rPr lang="en-US" sz="1600" i="1">
                <a:latin typeface="Tahoma"/>
                <a:ea typeface="Tahoma"/>
                <a:cs typeface="Tahoma"/>
                <a:sym typeface="Tahoma"/>
              </a:rPr>
              <a:t/>
            </a:r>
            <a:br>
              <a:rPr lang="en-US" sz="1600" i="1">
                <a:latin typeface="Tahoma"/>
                <a:ea typeface="Tahoma"/>
                <a:cs typeface="Tahoma"/>
                <a:sym typeface="Tahoma"/>
              </a:rPr>
            </a:br>
            <a:r>
              <a:rPr lang="en-US" sz="1600" b="0" i="1" u="none" strike="noStrike" cap="none">
                <a:solidFill>
                  <a:schemeClr val="dk1"/>
                </a:solidFill>
                <a:latin typeface="Tahoma"/>
                <a:ea typeface="Tahoma"/>
                <a:cs typeface="Tahoma"/>
                <a:sym typeface="Tahoma"/>
              </a:rPr>
              <a:t>Code -&gt; Viết test case -&gt; thực hiện test -&gt; Đánh giá kết quả test, nếu fail thì thực hiện fix bug rồi test lại.</a:t>
            </a:r>
            <a:endParaRPr/>
          </a:p>
          <a:p>
            <a:pPr marL="0" marR="0" lvl="0" indent="0" algn="l" rtl="0">
              <a:lnSpc>
                <a:spcPct val="100000"/>
              </a:lnSpc>
              <a:spcBef>
                <a:spcPts val="600"/>
              </a:spcBef>
              <a:spcAft>
                <a:spcPts val="0"/>
              </a:spcAft>
              <a:buClr>
                <a:schemeClr val="accent1"/>
              </a:buClr>
              <a:buSzPts val="1280"/>
              <a:buFont typeface="Noto Sans Symbols"/>
              <a:buNone/>
            </a:pPr>
            <a:endParaRPr sz="1600" b="0" i="0" u="none" strike="noStrike" cap="none">
              <a:solidFill>
                <a:schemeClr val="dk1"/>
              </a:solidFill>
              <a:latin typeface="Tahoma"/>
              <a:ea typeface="Tahoma"/>
              <a:cs typeface="Tahoma"/>
              <a:sym typeface="Tahoma"/>
            </a:endParaRPr>
          </a:p>
          <a:p>
            <a:pPr marL="365125" marR="0" lvl="0" indent="-288925"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p:txBody>
      </p:sp>
      <p:pic>
        <p:nvPicPr>
          <p:cNvPr id="289" name="Google Shape;289;p37"/>
          <p:cNvPicPr preferRelativeResize="0"/>
          <p:nvPr/>
        </p:nvPicPr>
        <p:blipFill rotWithShape="1">
          <a:blip r:embed="rId3">
            <a:alphaModFix/>
          </a:blip>
          <a:srcRect/>
          <a:stretch/>
        </p:blipFill>
        <p:spPr>
          <a:xfrm>
            <a:off x="5782450" y="4306175"/>
            <a:ext cx="1730025" cy="1455929"/>
          </a:xfrm>
          <a:prstGeom prst="rect">
            <a:avLst/>
          </a:prstGeom>
          <a:noFill/>
          <a:ln>
            <a:noFill/>
          </a:ln>
        </p:spPr>
      </p:pic>
      <p:pic>
        <p:nvPicPr>
          <p:cNvPr id="290" name="Google Shape;290;p37"/>
          <p:cNvPicPr preferRelativeResize="0"/>
          <p:nvPr/>
        </p:nvPicPr>
        <p:blipFill rotWithShape="1">
          <a:blip r:embed="rId4">
            <a:alphaModFix/>
          </a:blip>
          <a:srcRect/>
          <a:stretch/>
        </p:blipFill>
        <p:spPr>
          <a:xfrm>
            <a:off x="5401450" y="1920349"/>
            <a:ext cx="1792849" cy="1455925"/>
          </a:xfrm>
          <a:prstGeom prst="rect">
            <a:avLst/>
          </a:prstGeom>
          <a:noFill/>
          <a:ln>
            <a:noFill/>
          </a:ln>
        </p:spPr>
      </p:pic>
      <p:pic>
        <p:nvPicPr>
          <p:cNvPr id="291" name="Google Shape;291;p37"/>
          <p:cNvPicPr preferRelativeResize="0"/>
          <p:nvPr/>
        </p:nvPicPr>
        <p:blipFill rotWithShape="1">
          <a:blip r:embed="rId5">
            <a:alphaModFix/>
          </a:blip>
          <a:srcRect/>
          <a:stretch/>
        </p:blipFill>
        <p:spPr>
          <a:xfrm>
            <a:off x="2702050" y="4417400"/>
            <a:ext cx="1595374" cy="1467725"/>
          </a:xfrm>
          <a:prstGeom prst="rect">
            <a:avLst/>
          </a:prstGeom>
          <a:noFill/>
          <a:ln>
            <a:noFill/>
          </a:ln>
        </p:spPr>
      </p:pic>
      <p:pic>
        <p:nvPicPr>
          <p:cNvPr id="292" name="Google Shape;292;p37"/>
          <p:cNvPicPr preferRelativeResize="0"/>
          <p:nvPr/>
        </p:nvPicPr>
        <p:blipFill rotWithShape="1">
          <a:blip r:embed="rId6">
            <a:alphaModFix/>
          </a:blip>
          <a:srcRect/>
          <a:stretch/>
        </p:blipFill>
        <p:spPr>
          <a:xfrm>
            <a:off x="2649675" y="1924749"/>
            <a:ext cx="1595375" cy="1467725"/>
          </a:xfrm>
          <a:prstGeom prst="rect">
            <a:avLst/>
          </a:prstGeom>
          <a:noFill/>
          <a:ln>
            <a:noFill/>
          </a:ln>
        </p:spPr>
      </p:pic>
      <p:sp>
        <p:nvSpPr>
          <p:cNvPr id="293" name="Google Shape;293;p37"/>
          <p:cNvSpPr/>
          <p:nvPr/>
        </p:nvSpPr>
        <p:spPr>
          <a:xfrm>
            <a:off x="4508750" y="2430625"/>
            <a:ext cx="763500" cy="386700"/>
          </a:xfrm>
          <a:prstGeom prst="rightArrow">
            <a:avLst>
              <a:gd name="adj1" fmla="val 36656"/>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37"/>
          <p:cNvSpPr/>
          <p:nvPr/>
        </p:nvSpPr>
        <p:spPr>
          <a:xfrm>
            <a:off x="6124775" y="3480325"/>
            <a:ext cx="297300" cy="645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37"/>
          <p:cNvSpPr/>
          <p:nvPr/>
        </p:nvSpPr>
        <p:spPr>
          <a:xfrm>
            <a:off x="4620975" y="4930700"/>
            <a:ext cx="763500" cy="2991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37"/>
          <p:cNvSpPr/>
          <p:nvPr/>
        </p:nvSpPr>
        <p:spPr>
          <a:xfrm>
            <a:off x="2067900" y="2055475"/>
            <a:ext cx="481800" cy="211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7"/>
          <p:cNvSpPr/>
          <p:nvPr/>
        </p:nvSpPr>
        <p:spPr>
          <a:xfrm>
            <a:off x="3898675" y="3592675"/>
            <a:ext cx="297300" cy="6456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37"/>
          <p:cNvSpPr/>
          <p:nvPr/>
        </p:nvSpPr>
        <p:spPr>
          <a:xfrm>
            <a:off x="6581975" y="1755700"/>
            <a:ext cx="1595400" cy="838200"/>
          </a:xfrm>
          <a:prstGeom prst="cloudCallout">
            <a:avLst>
              <a:gd name="adj1" fmla="val -20833"/>
              <a:gd name="adj2" fmla="val 625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Tahoma"/>
              <a:buNone/>
            </a:pPr>
            <a:r>
              <a:rPr lang="en-US" sz="1200" b="1" i="0" u="none" strike="noStrike" cap="none">
                <a:solidFill>
                  <a:srgbClr val="000000"/>
                </a:solidFill>
                <a:latin typeface="Tahoma"/>
                <a:ea typeface="Tahoma"/>
                <a:cs typeface="Tahoma"/>
                <a:sym typeface="Tahoma"/>
              </a:rPr>
              <a:t>WRITING TEST CASE</a:t>
            </a:r>
            <a:endParaRPr/>
          </a:p>
        </p:txBody>
      </p:sp>
      <p:sp>
        <p:nvSpPr>
          <p:cNvPr id="299" name="Google Shape;299;p37"/>
          <p:cNvSpPr txBox="1"/>
          <p:nvPr/>
        </p:nvSpPr>
        <p:spPr>
          <a:xfrm>
            <a:off x="3739250" y="3772200"/>
            <a:ext cx="877200" cy="38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600"/>
              <a:buFont typeface="Tahoma"/>
              <a:buNone/>
            </a:pPr>
            <a:r>
              <a:rPr lang="en-US" sz="1600" b="1" i="0" u="none" strike="noStrike" cap="none">
                <a:solidFill>
                  <a:srgbClr val="FF0000"/>
                </a:solidFill>
                <a:latin typeface="Tahoma"/>
                <a:ea typeface="Tahoma"/>
                <a:cs typeface="Tahoma"/>
                <a:sym typeface="Tahoma"/>
              </a:rPr>
              <a:t>FAIL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1"/>
          <p:cNvSpPr txBox="1"/>
          <p:nvPr/>
        </p:nvSpPr>
        <p:spPr>
          <a:xfrm>
            <a:off x="1219200" y="838200"/>
            <a:ext cx="7696200" cy="5326800"/>
          </a:xfrm>
          <a:prstGeom prst="rect">
            <a:avLst/>
          </a:prstGeom>
          <a:noFill/>
          <a:ln>
            <a:noFill/>
          </a:ln>
        </p:spPr>
        <p:txBody>
          <a:bodyPr spcFirstLastPara="1" wrap="square" lIns="92075" tIns="46025" rIns="92075" bIns="46025" anchor="t" anchorCtr="0">
            <a:noAutofit/>
          </a:bodyPr>
          <a:lstStyle/>
          <a:p>
            <a:pPr marL="457200" marR="0" lvl="0" indent="-406400" algn="l" rtl="0">
              <a:lnSpc>
                <a:spcPct val="150000"/>
              </a:lnSpc>
              <a:spcBef>
                <a:spcPts val="0"/>
              </a:spcBef>
              <a:spcAft>
                <a:spcPts val="0"/>
              </a:spcAft>
              <a:buClr>
                <a:srgbClr val="0000FF"/>
              </a:buClr>
              <a:buSzPts val="2800"/>
              <a:buFont typeface="Times New Roman"/>
              <a:buChar char="❖"/>
            </a:pPr>
            <a:r>
              <a:rPr lang="en-US" sz="2800" b="1" i="0" u="none" strike="noStrike" cap="none">
                <a:solidFill>
                  <a:srgbClr val="0000FF"/>
                </a:solidFill>
                <a:latin typeface="Times New Roman"/>
                <a:ea typeface="Times New Roman"/>
                <a:cs typeface="Times New Roman"/>
                <a:sym typeface="Times New Roman"/>
              </a:rPr>
              <a:t>Mô hình phát triển phần mềm (</a:t>
            </a:r>
            <a:r>
              <a:rPr lang="en-US" sz="2800" b="1">
                <a:solidFill>
                  <a:srgbClr val="0000FF"/>
                </a:solidFill>
                <a:latin typeface="Times New Roman"/>
                <a:ea typeface="Times New Roman"/>
                <a:cs typeface="Times New Roman"/>
                <a:sym typeface="Times New Roman"/>
              </a:rPr>
              <a:t>Software development model)</a:t>
            </a:r>
            <a:endParaRPr sz="2800" b="1" i="0" u="none" strike="noStrike" cap="none">
              <a:solidFill>
                <a:srgbClr val="0000FF"/>
              </a:solidFill>
              <a:latin typeface="Times New Roman"/>
              <a:ea typeface="Times New Roman"/>
              <a:cs typeface="Times New Roman"/>
              <a:sym typeface="Times New Roman"/>
            </a:endParaRPr>
          </a:p>
          <a:p>
            <a:pPr marL="508000" marR="0" lvl="8" indent="-469900" algn="l" rtl="0">
              <a:lnSpc>
                <a:spcPct val="150000"/>
              </a:lnSpc>
              <a:spcBef>
                <a:spcPts val="0"/>
              </a:spcBef>
              <a:spcAft>
                <a:spcPts val="0"/>
              </a:spcAft>
              <a:buClr>
                <a:srgbClr val="0000FF"/>
              </a:buClr>
              <a:buSzPts val="2400"/>
              <a:buFont typeface="Noto Sans Symbols"/>
              <a:buChar char="▪"/>
            </a:pPr>
            <a:r>
              <a:rPr lang="en-US" sz="2400" b="1" i="0" u="none" strike="noStrike" cap="none">
                <a:solidFill>
                  <a:srgbClr val="0000FF"/>
                </a:solidFill>
                <a:latin typeface="Times New Roman"/>
                <a:ea typeface="Times New Roman"/>
                <a:cs typeface="Times New Roman"/>
                <a:sym typeface="Times New Roman"/>
              </a:rPr>
              <a:t>Mô hình thác nước (</a:t>
            </a:r>
            <a:r>
              <a:rPr lang="en-US" sz="2400" b="1">
                <a:solidFill>
                  <a:srgbClr val="0000FF"/>
                </a:solidFill>
                <a:latin typeface="Times New Roman"/>
                <a:ea typeface="Times New Roman"/>
                <a:cs typeface="Times New Roman"/>
                <a:sym typeface="Times New Roman"/>
              </a:rPr>
              <a:t>Waterfall model)</a:t>
            </a:r>
            <a:endParaRPr sz="2400" b="1" i="0" u="none" strike="noStrike" cap="none">
              <a:solidFill>
                <a:srgbClr val="0000FF"/>
              </a:solidFill>
              <a:latin typeface="Times New Roman"/>
              <a:ea typeface="Times New Roman"/>
              <a:cs typeface="Times New Roman"/>
              <a:sym typeface="Times New Roman"/>
            </a:endParaRPr>
          </a:p>
          <a:p>
            <a:pPr marL="508000" marR="0" lvl="6" indent="-469900" algn="l" rtl="0">
              <a:lnSpc>
                <a:spcPct val="150000"/>
              </a:lnSpc>
              <a:spcBef>
                <a:spcPts val="0"/>
              </a:spcBef>
              <a:spcAft>
                <a:spcPts val="0"/>
              </a:spcAft>
              <a:buClr>
                <a:srgbClr val="0000FF"/>
              </a:buClr>
              <a:buSzPts val="2400"/>
              <a:buFont typeface="Noto Sans Symbols"/>
              <a:buChar char="▪"/>
            </a:pPr>
            <a:r>
              <a:rPr lang="en-US" sz="2400" b="1" i="0" u="none" strike="noStrike" cap="none">
                <a:solidFill>
                  <a:srgbClr val="0000FF"/>
                </a:solidFill>
                <a:latin typeface="Times New Roman"/>
                <a:ea typeface="Times New Roman"/>
                <a:cs typeface="Times New Roman"/>
                <a:sym typeface="Times New Roman"/>
              </a:rPr>
              <a:t>Mô hình chữ V (</a:t>
            </a:r>
            <a:r>
              <a:rPr lang="en-US" sz="2400" b="1">
                <a:solidFill>
                  <a:srgbClr val="0000FF"/>
                </a:solidFill>
                <a:latin typeface="Times New Roman"/>
                <a:ea typeface="Times New Roman"/>
                <a:cs typeface="Times New Roman"/>
                <a:sym typeface="Times New Roman"/>
              </a:rPr>
              <a:t>V model)</a:t>
            </a:r>
            <a:endParaRPr sz="2400" b="1">
              <a:solidFill>
                <a:srgbClr val="0000FF"/>
              </a:solidFill>
              <a:latin typeface="Times New Roman"/>
              <a:ea typeface="Times New Roman"/>
              <a:cs typeface="Times New Roman"/>
              <a:sym typeface="Times New Roman"/>
            </a:endParaRPr>
          </a:p>
          <a:p>
            <a:pPr marL="508000" lvl="6" indent="-469900" algn="l" rtl="0">
              <a:lnSpc>
                <a:spcPct val="150000"/>
              </a:lnSpc>
              <a:spcBef>
                <a:spcPts val="0"/>
              </a:spcBef>
              <a:spcAft>
                <a:spcPts val="0"/>
              </a:spcAft>
              <a:buClr>
                <a:srgbClr val="0000FF"/>
              </a:buClr>
              <a:buSzPts val="2400"/>
              <a:buFont typeface="Times New Roman"/>
              <a:buChar char="▪"/>
            </a:pPr>
            <a:r>
              <a:rPr lang="en-US" sz="2400" b="1">
                <a:solidFill>
                  <a:srgbClr val="0000FF"/>
                </a:solidFill>
                <a:latin typeface="Times New Roman"/>
                <a:ea typeface="Times New Roman"/>
                <a:cs typeface="Times New Roman"/>
                <a:sym typeface="Times New Roman"/>
              </a:rPr>
              <a:t>Mô hình chữ W (W model)</a:t>
            </a:r>
            <a:endParaRPr sz="2400" b="1">
              <a:solidFill>
                <a:srgbClr val="0000FF"/>
              </a:solidFill>
              <a:latin typeface="Times New Roman"/>
              <a:ea typeface="Times New Roman"/>
              <a:cs typeface="Times New Roman"/>
              <a:sym typeface="Times New Roman"/>
            </a:endParaRPr>
          </a:p>
          <a:p>
            <a:pPr marL="508000" marR="0" lvl="6" indent="-469900" algn="l" rtl="0">
              <a:lnSpc>
                <a:spcPct val="150000"/>
              </a:lnSpc>
              <a:spcBef>
                <a:spcPts val="0"/>
              </a:spcBef>
              <a:spcAft>
                <a:spcPts val="0"/>
              </a:spcAft>
              <a:buClr>
                <a:srgbClr val="0000FF"/>
              </a:buClr>
              <a:buSzPts val="2400"/>
              <a:buFont typeface="Noto Sans Symbols"/>
              <a:buChar char="▪"/>
            </a:pPr>
            <a:r>
              <a:rPr lang="en-US" sz="2400" b="1" i="0" u="none" strike="noStrike" cap="none">
                <a:solidFill>
                  <a:srgbClr val="0000FF"/>
                </a:solidFill>
                <a:latin typeface="Times New Roman"/>
                <a:ea typeface="Times New Roman"/>
                <a:cs typeface="Times New Roman"/>
                <a:sym typeface="Times New Roman"/>
              </a:rPr>
              <a:t>Mô hình Agile (</a:t>
            </a:r>
            <a:r>
              <a:rPr lang="en-US" sz="2400" b="1">
                <a:solidFill>
                  <a:srgbClr val="0000FF"/>
                </a:solidFill>
                <a:latin typeface="Times New Roman"/>
                <a:ea typeface="Times New Roman"/>
                <a:cs typeface="Times New Roman"/>
                <a:sym typeface="Times New Roman"/>
              </a:rPr>
              <a:t>Agile)</a:t>
            </a:r>
            <a:endParaRPr sz="2400"/>
          </a:p>
        </p:txBody>
      </p:sp>
      <p:sp>
        <p:nvSpPr>
          <p:cNvPr id="93" name="Google Shape;93;p11"/>
          <p:cNvSpPr txBox="1"/>
          <p:nvPr/>
        </p:nvSpPr>
        <p:spPr>
          <a:xfrm>
            <a:off x="1219200" y="304800"/>
            <a:ext cx="7848599" cy="6095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DC0081"/>
              </a:buClr>
              <a:buSzPts val="700"/>
              <a:buFont typeface="Cabin"/>
              <a:buNone/>
            </a:pPr>
            <a:r>
              <a:rPr lang="en-US" sz="2800" b="1" i="0" u="none" strike="noStrike" cap="none">
                <a:solidFill>
                  <a:srgbClr val="DC0081"/>
                </a:solidFill>
                <a:latin typeface="Cabin"/>
                <a:ea typeface="Cabin"/>
                <a:cs typeface="Cabin"/>
                <a:sym typeface="Cabin"/>
              </a:rPr>
              <a:t>Agenda</a:t>
            </a:r>
            <a:endParaRP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8"/>
          <p:cNvSpPr txBox="1">
            <a:spLocks noGrp="1"/>
          </p:cNvSpPr>
          <p:nvPr>
            <p:ph type="title"/>
          </p:nvPr>
        </p:nvSpPr>
        <p:spPr>
          <a:xfrm>
            <a:off x="1190900" y="76200"/>
            <a:ext cx="72672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Unit Testing</a:t>
            </a:r>
            <a:endParaRPr/>
          </a:p>
        </p:txBody>
      </p:sp>
      <p:sp>
        <p:nvSpPr>
          <p:cNvPr id="305" name="Google Shape;305;p38"/>
          <p:cNvSpPr txBox="1">
            <a:spLocks noGrp="1"/>
          </p:cNvSpPr>
          <p:nvPr>
            <p:ph type="body" idx="1"/>
          </p:nvPr>
        </p:nvSpPr>
        <p:spPr>
          <a:xfrm>
            <a:off x="1127650" y="762000"/>
            <a:ext cx="7814100" cy="5839500"/>
          </a:xfrm>
          <a:prstGeom prst="rect">
            <a:avLst/>
          </a:prstGeom>
          <a:noFill/>
          <a:ln>
            <a:noFill/>
          </a:ln>
        </p:spPr>
        <p:txBody>
          <a:bodyPr spcFirstLastPara="1" wrap="square" lIns="91425" tIns="45700" rIns="91425" bIns="45700" anchor="t" anchorCtr="0">
            <a:noAutofit/>
          </a:bodyPr>
          <a:lstStyle/>
          <a:p>
            <a:pPr marL="457200" marR="0" lvl="0" indent="-393700" algn="just" rtl="0">
              <a:lnSpc>
                <a:spcPct val="150000"/>
              </a:lnSpc>
              <a:spcBef>
                <a:spcPts val="0"/>
              </a:spcBef>
              <a:spcAft>
                <a:spcPts val="0"/>
              </a:spcAft>
              <a:buClr>
                <a:schemeClr val="accent1"/>
              </a:buClr>
              <a:buSzPts val="2600"/>
              <a:buFont typeface="Tahoma"/>
              <a:buChar char="●"/>
            </a:pPr>
            <a:r>
              <a:rPr lang="en-US" sz="2600" b="0" i="0" u="none" strike="noStrike" cap="none">
                <a:solidFill>
                  <a:schemeClr val="dk1"/>
                </a:solidFill>
                <a:latin typeface="Tahoma"/>
                <a:ea typeface="Tahoma"/>
                <a:cs typeface="Tahoma"/>
                <a:sym typeface="Tahoma"/>
              </a:rPr>
              <a:t>Cách thực hiện 2: </a:t>
            </a:r>
            <a:r>
              <a:rPr lang="en-US" sz="2400" b="0" i="0" u="none" strike="noStrike" cap="none">
                <a:solidFill>
                  <a:schemeClr val="dk1"/>
                </a:solidFill>
                <a:latin typeface="Tahoma"/>
                <a:ea typeface="Tahoma"/>
                <a:cs typeface="Tahoma"/>
                <a:sym typeface="Tahoma"/>
              </a:rPr>
              <a:t>Theo phương pháp TDD</a:t>
            </a:r>
            <a:r>
              <a:rPr lang="en-US" sz="2600" b="0" i="0" u="none" strike="noStrike" cap="none">
                <a:solidFill>
                  <a:schemeClr val="dk1"/>
                </a:solidFill>
                <a:latin typeface="Tahoma"/>
                <a:ea typeface="Tahoma"/>
                <a:cs typeface="Tahoma"/>
                <a:sym typeface="Tahoma"/>
              </a:rPr>
              <a:t>	</a:t>
            </a:r>
            <a:endParaRPr/>
          </a:p>
          <a:p>
            <a:pPr marL="0" marR="0" lvl="0" indent="0" algn="just"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2159000" algn="l" rtl="0">
              <a:lnSpc>
                <a:spcPct val="115000"/>
              </a:lnSpc>
              <a:spcBef>
                <a:spcPts val="0"/>
              </a:spcBef>
              <a:spcAft>
                <a:spcPts val="0"/>
              </a:spcAft>
              <a:buClr>
                <a:schemeClr val="accent1"/>
              </a:buClr>
              <a:buSzPts val="1920"/>
              <a:buFont typeface="Noto Sans Symbols"/>
              <a:buNone/>
            </a:pPr>
            <a:r>
              <a:rPr lang="en-US" sz="2400" b="0" i="0" u="none" strike="noStrike" cap="none">
                <a:solidFill>
                  <a:schemeClr val="dk1"/>
                </a:solidFill>
                <a:latin typeface="Tahoma"/>
                <a:ea typeface="Tahoma"/>
                <a:cs typeface="Tahoma"/>
                <a:sym typeface="Tahoma"/>
              </a:rPr>
              <a:t>				</a:t>
            </a:r>
            <a:endParaRPr/>
          </a:p>
          <a:p>
            <a:pPr marL="0" marR="0" lvl="0" indent="2159000" algn="l" rtl="0">
              <a:lnSpc>
                <a:spcPct val="115000"/>
              </a:lnSpc>
              <a:spcBef>
                <a:spcPts val="0"/>
              </a:spcBef>
              <a:spcAft>
                <a:spcPts val="0"/>
              </a:spcAft>
              <a:buClr>
                <a:schemeClr val="accent1"/>
              </a:buClr>
              <a:buSzPts val="1920"/>
              <a:buFont typeface="Noto Sans Symbols"/>
              <a:buNone/>
            </a:pPr>
            <a:r>
              <a:rPr lang="en-US" sz="2400" b="0" i="0" u="none" strike="noStrike" cap="none">
                <a:solidFill>
                  <a:schemeClr val="dk1"/>
                </a:solidFill>
                <a:latin typeface="Tahoma"/>
                <a:ea typeface="Tahoma"/>
                <a:cs typeface="Tahoma"/>
                <a:sym typeface="Tahoma"/>
              </a:rPr>
              <a:t>			</a:t>
            </a:r>
            <a:endParaRPr/>
          </a:p>
          <a:p>
            <a:pPr marL="0" marR="0" lvl="0" indent="2159000" algn="l" rtl="0">
              <a:lnSpc>
                <a:spcPct val="115000"/>
              </a:lnSpc>
              <a:spcBef>
                <a:spcPts val="0"/>
              </a:spcBef>
              <a:spcAft>
                <a:spcPts val="0"/>
              </a:spcAft>
              <a:buClr>
                <a:schemeClr val="accent1"/>
              </a:buClr>
              <a:buSzPts val="1920"/>
              <a:buFont typeface="Noto Sans Symbols"/>
              <a:buNone/>
            </a:pPr>
            <a:r>
              <a:rPr lang="en-US" sz="2400" b="0" i="0" u="none" strike="noStrike" cap="none">
                <a:solidFill>
                  <a:schemeClr val="dk1"/>
                </a:solidFill>
                <a:latin typeface="Tahoma"/>
                <a:ea typeface="Tahoma"/>
                <a:cs typeface="Tahoma"/>
                <a:sym typeface="Tahoma"/>
              </a:rPr>
              <a:t>		</a:t>
            </a:r>
            <a:br>
              <a:rPr lang="en-US" sz="2400" b="0" i="0" u="none" strike="noStrike" cap="none">
                <a:solidFill>
                  <a:schemeClr val="dk1"/>
                </a:solidFill>
                <a:latin typeface="Tahoma"/>
                <a:ea typeface="Tahoma"/>
                <a:cs typeface="Tahoma"/>
                <a:sym typeface="Tahoma"/>
              </a:rPr>
            </a:br>
            <a:endParaRPr sz="2400" b="0" i="0" u="none" strike="noStrike" cap="none">
              <a:solidFill>
                <a:schemeClr val="dk1"/>
              </a:solidFill>
              <a:latin typeface="Tahoma"/>
              <a:ea typeface="Tahoma"/>
              <a:cs typeface="Tahoma"/>
              <a:sym typeface="Tahoma"/>
            </a:endParaRPr>
          </a:p>
          <a:p>
            <a:pPr marL="0" marR="0" lvl="0" indent="0" algn="just" rtl="0">
              <a:lnSpc>
                <a:spcPct val="100000"/>
              </a:lnSpc>
              <a:spcBef>
                <a:spcPts val="600"/>
              </a:spcBef>
              <a:spcAft>
                <a:spcPts val="0"/>
              </a:spcAft>
              <a:buClr>
                <a:schemeClr val="accent1"/>
              </a:buClr>
              <a:buSzPts val="1280"/>
              <a:buFont typeface="Noto Sans Symbols"/>
              <a:buNone/>
            </a:pPr>
            <a:endParaRPr sz="1600" b="0" i="1" u="none" strike="noStrike" cap="none">
              <a:solidFill>
                <a:schemeClr val="dk1"/>
              </a:solidFill>
              <a:latin typeface="Tahoma"/>
              <a:ea typeface="Tahoma"/>
              <a:cs typeface="Tahoma"/>
              <a:sym typeface="Tahoma"/>
            </a:endParaRPr>
          </a:p>
          <a:p>
            <a:pPr marL="0" marR="0" lvl="0" indent="0" algn="just" rtl="0">
              <a:lnSpc>
                <a:spcPct val="100000"/>
              </a:lnSpc>
              <a:spcBef>
                <a:spcPts val="600"/>
              </a:spcBef>
              <a:spcAft>
                <a:spcPts val="0"/>
              </a:spcAft>
              <a:buClr>
                <a:schemeClr val="accent1"/>
              </a:buClr>
              <a:buSzPts val="1280"/>
              <a:buFont typeface="Noto Sans Symbols"/>
              <a:buNone/>
            </a:pPr>
            <a:r>
              <a:rPr lang="en-US" sz="1600" b="0" i="1" u="none" strike="noStrike" cap="none">
                <a:solidFill>
                  <a:schemeClr val="dk1"/>
                </a:solidFill>
                <a:latin typeface="Tahoma"/>
                <a:ea typeface="Tahoma"/>
                <a:cs typeface="Tahoma"/>
                <a:sym typeface="Tahoma"/>
              </a:rPr>
              <a:t>Viết test case -&gt; Code -&gt; Thực hiện test -&gt; Đánh giá kết quả test: nếu fail thì thực hiện fix bug rồi test lại; Nếu pass thì thinking việc add thêm test case và lại tiếp tục thực hiện các bước trên cho tới khi development kết thúc.</a:t>
            </a:r>
            <a:endParaRPr/>
          </a:p>
          <a:p>
            <a:pPr marL="365125" marR="0" lvl="0" indent="-288925"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p:txBody>
      </p:sp>
      <p:pic>
        <p:nvPicPr>
          <p:cNvPr id="306" name="Google Shape;306;p38"/>
          <p:cNvPicPr preferRelativeResize="0"/>
          <p:nvPr/>
        </p:nvPicPr>
        <p:blipFill rotWithShape="1">
          <a:blip r:embed="rId3">
            <a:alphaModFix/>
          </a:blip>
          <a:srcRect/>
          <a:stretch/>
        </p:blipFill>
        <p:spPr>
          <a:xfrm>
            <a:off x="6315850" y="4229975"/>
            <a:ext cx="1730025" cy="1455929"/>
          </a:xfrm>
          <a:prstGeom prst="rect">
            <a:avLst/>
          </a:prstGeom>
          <a:noFill/>
          <a:ln>
            <a:noFill/>
          </a:ln>
        </p:spPr>
      </p:pic>
      <p:pic>
        <p:nvPicPr>
          <p:cNvPr id="307" name="Google Shape;307;p38"/>
          <p:cNvPicPr preferRelativeResize="0"/>
          <p:nvPr/>
        </p:nvPicPr>
        <p:blipFill rotWithShape="1">
          <a:blip r:embed="rId4">
            <a:alphaModFix/>
          </a:blip>
          <a:srcRect/>
          <a:stretch/>
        </p:blipFill>
        <p:spPr>
          <a:xfrm>
            <a:off x="2473450" y="1875449"/>
            <a:ext cx="1792849" cy="1344650"/>
          </a:xfrm>
          <a:prstGeom prst="rect">
            <a:avLst/>
          </a:prstGeom>
          <a:noFill/>
          <a:ln>
            <a:noFill/>
          </a:ln>
        </p:spPr>
      </p:pic>
      <p:pic>
        <p:nvPicPr>
          <p:cNvPr id="308" name="Google Shape;308;p38"/>
          <p:cNvPicPr preferRelativeResize="0"/>
          <p:nvPr/>
        </p:nvPicPr>
        <p:blipFill rotWithShape="1">
          <a:blip r:embed="rId5">
            <a:alphaModFix/>
          </a:blip>
          <a:srcRect/>
          <a:stretch/>
        </p:blipFill>
        <p:spPr>
          <a:xfrm>
            <a:off x="2702050" y="4265000"/>
            <a:ext cx="1595374" cy="1467725"/>
          </a:xfrm>
          <a:prstGeom prst="rect">
            <a:avLst/>
          </a:prstGeom>
          <a:noFill/>
          <a:ln>
            <a:noFill/>
          </a:ln>
        </p:spPr>
      </p:pic>
      <p:pic>
        <p:nvPicPr>
          <p:cNvPr id="309" name="Google Shape;309;p38"/>
          <p:cNvPicPr preferRelativeResize="0"/>
          <p:nvPr/>
        </p:nvPicPr>
        <p:blipFill rotWithShape="1">
          <a:blip r:embed="rId6">
            <a:alphaModFix/>
          </a:blip>
          <a:srcRect/>
          <a:stretch/>
        </p:blipFill>
        <p:spPr>
          <a:xfrm>
            <a:off x="6269674" y="1776074"/>
            <a:ext cx="1595375" cy="1467725"/>
          </a:xfrm>
          <a:prstGeom prst="rect">
            <a:avLst/>
          </a:prstGeom>
          <a:noFill/>
          <a:ln>
            <a:noFill/>
          </a:ln>
        </p:spPr>
      </p:pic>
      <p:sp>
        <p:nvSpPr>
          <p:cNvPr id="310" name="Google Shape;310;p38"/>
          <p:cNvSpPr/>
          <p:nvPr/>
        </p:nvSpPr>
        <p:spPr>
          <a:xfrm>
            <a:off x="4965950" y="2506825"/>
            <a:ext cx="763500" cy="386700"/>
          </a:xfrm>
          <a:prstGeom prst="rightArrow">
            <a:avLst>
              <a:gd name="adj1" fmla="val 36656"/>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38"/>
          <p:cNvSpPr/>
          <p:nvPr/>
        </p:nvSpPr>
        <p:spPr>
          <a:xfrm>
            <a:off x="6886775" y="3327925"/>
            <a:ext cx="297300" cy="645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38"/>
          <p:cNvSpPr/>
          <p:nvPr/>
        </p:nvSpPr>
        <p:spPr>
          <a:xfrm>
            <a:off x="5001975" y="4854500"/>
            <a:ext cx="763500" cy="2991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38"/>
          <p:cNvSpPr/>
          <p:nvPr/>
        </p:nvSpPr>
        <p:spPr>
          <a:xfrm>
            <a:off x="1915500" y="1979275"/>
            <a:ext cx="481800" cy="211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38"/>
          <p:cNvSpPr/>
          <p:nvPr/>
        </p:nvSpPr>
        <p:spPr>
          <a:xfrm rot="3771969">
            <a:off x="5157440" y="2819987"/>
            <a:ext cx="297322" cy="1975525"/>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38"/>
          <p:cNvSpPr/>
          <p:nvPr/>
        </p:nvSpPr>
        <p:spPr>
          <a:xfrm>
            <a:off x="3494225" y="1589725"/>
            <a:ext cx="1595400" cy="838200"/>
          </a:xfrm>
          <a:prstGeom prst="cloudCallout">
            <a:avLst>
              <a:gd name="adj1" fmla="val -20833"/>
              <a:gd name="adj2" fmla="val 625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Tahoma"/>
              <a:buNone/>
            </a:pPr>
            <a:r>
              <a:rPr lang="en-US" sz="1200" b="1" i="0" u="none" strike="noStrike" cap="none">
                <a:solidFill>
                  <a:srgbClr val="000000"/>
                </a:solidFill>
                <a:latin typeface="Tahoma"/>
                <a:ea typeface="Tahoma"/>
                <a:cs typeface="Tahoma"/>
                <a:sym typeface="Tahoma"/>
              </a:rPr>
              <a:t>       ADD TEST CASE</a:t>
            </a:r>
            <a:endParaRPr/>
          </a:p>
        </p:txBody>
      </p:sp>
      <p:sp>
        <p:nvSpPr>
          <p:cNvPr id="316" name="Google Shape;316;p38"/>
          <p:cNvSpPr txBox="1"/>
          <p:nvPr/>
        </p:nvSpPr>
        <p:spPr>
          <a:xfrm>
            <a:off x="5076950" y="3518300"/>
            <a:ext cx="877200" cy="38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0000"/>
              </a:buClr>
              <a:buSzPts val="1600"/>
              <a:buFont typeface="Tahoma"/>
              <a:buNone/>
            </a:pPr>
            <a:r>
              <a:rPr lang="en-US" sz="1600" b="1" i="0" u="none" strike="noStrike" cap="none">
                <a:solidFill>
                  <a:srgbClr val="FF0000"/>
                </a:solidFill>
                <a:latin typeface="Tahoma"/>
                <a:ea typeface="Tahoma"/>
                <a:cs typeface="Tahoma"/>
                <a:sym typeface="Tahoma"/>
              </a:rPr>
              <a:t>FAIL</a:t>
            </a:r>
            <a:endParaRPr/>
          </a:p>
        </p:txBody>
      </p:sp>
      <p:sp>
        <p:nvSpPr>
          <p:cNvPr id="317" name="Google Shape;317;p38"/>
          <p:cNvSpPr/>
          <p:nvPr/>
        </p:nvSpPr>
        <p:spPr>
          <a:xfrm rot="-3469">
            <a:off x="3328486" y="3292697"/>
            <a:ext cx="297300" cy="837907"/>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38"/>
          <p:cNvSpPr txBox="1"/>
          <p:nvPr/>
        </p:nvSpPr>
        <p:spPr>
          <a:xfrm>
            <a:off x="3114725" y="3510625"/>
            <a:ext cx="877200" cy="38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B050"/>
              </a:buClr>
              <a:buSzPts val="1600"/>
              <a:buFont typeface="Tahoma"/>
              <a:buNone/>
            </a:pPr>
            <a:r>
              <a:rPr lang="en-US" sz="1600" b="1" i="0" u="none" strike="noStrike" cap="none">
                <a:solidFill>
                  <a:srgbClr val="00B050"/>
                </a:solidFill>
                <a:latin typeface="Tahoma"/>
                <a:ea typeface="Tahoma"/>
                <a:cs typeface="Tahoma"/>
                <a:sym typeface="Tahoma"/>
              </a:rPr>
              <a:t>PASS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9"/>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INTEGRATION TESTING</a:t>
            </a:r>
            <a:endParaRPr/>
          </a:p>
        </p:txBody>
      </p:sp>
      <p:sp>
        <p:nvSpPr>
          <p:cNvPr id="324" name="Google Shape;324;p39"/>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pic>
        <p:nvPicPr>
          <p:cNvPr id="325" name="Google Shape;325;p39" descr="Related image"/>
          <p:cNvPicPr preferRelativeResize="0"/>
          <p:nvPr/>
        </p:nvPicPr>
        <p:blipFill rotWithShape="1">
          <a:blip r:embed="rId3">
            <a:alphaModFix/>
          </a:blip>
          <a:srcRect/>
          <a:stretch/>
        </p:blipFill>
        <p:spPr>
          <a:xfrm>
            <a:off x="1877122" y="1371598"/>
            <a:ext cx="6324600" cy="477328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0"/>
          <p:cNvSpPr txBox="1">
            <a:spLocks noGrp="1"/>
          </p:cNvSpPr>
          <p:nvPr>
            <p:ph type="title"/>
          </p:nvPr>
        </p:nvSpPr>
        <p:spPr>
          <a:xfrm>
            <a:off x="1162100" y="274625"/>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INTEGRATION TESTING</a:t>
            </a:r>
            <a:endParaRPr sz="4300" b="0" i="0" u="none" strike="noStrike" cap="none">
              <a:solidFill>
                <a:srgbClr val="572314"/>
              </a:solidFill>
              <a:latin typeface="Tahoma"/>
              <a:ea typeface="Tahoma"/>
              <a:cs typeface="Tahoma"/>
              <a:sym typeface="Tahoma"/>
            </a:endParaRPr>
          </a:p>
        </p:txBody>
      </p:sp>
      <p:sp>
        <p:nvSpPr>
          <p:cNvPr id="331" name="Google Shape;331;p40"/>
          <p:cNvSpPr txBox="1">
            <a:spLocks noGrp="1"/>
          </p:cNvSpPr>
          <p:nvPr>
            <p:ph type="body" idx="1"/>
          </p:nvPr>
        </p:nvSpPr>
        <p:spPr>
          <a:xfrm>
            <a:off x="1066800" y="1143000"/>
            <a:ext cx="7772400" cy="5029199"/>
          </a:xfrm>
          <a:prstGeom prst="rect">
            <a:avLst/>
          </a:prstGeom>
          <a:noFill/>
          <a:ln>
            <a:noFill/>
          </a:ln>
        </p:spPr>
        <p:txBody>
          <a:bodyPr spcFirstLastPara="1" wrap="square" lIns="91425" tIns="45700" rIns="91425" bIns="45700" anchor="t" anchorCtr="0">
            <a:noAutofit/>
          </a:bodyPr>
          <a:lstStyle/>
          <a:p>
            <a:pPr marL="457200" marR="0" lvl="0" indent="-381000" algn="l" rtl="0">
              <a:lnSpc>
                <a:spcPct val="150000"/>
              </a:lnSpc>
              <a:spcBef>
                <a:spcPts val="0"/>
              </a:spcBef>
              <a:spcAft>
                <a:spcPts val="0"/>
              </a:spcAft>
              <a:buClr>
                <a:schemeClr val="dk1"/>
              </a:buClr>
              <a:buSzPts val="2400"/>
              <a:buFont typeface="Tahoma"/>
              <a:buChar char="❖"/>
            </a:pPr>
            <a:r>
              <a:rPr lang="en-US" sz="2400" b="0" i="0" u="none" strike="noStrike" cap="none">
                <a:solidFill>
                  <a:schemeClr val="dk1"/>
                </a:solidFill>
                <a:latin typeface="Tahoma"/>
                <a:ea typeface="Tahoma"/>
                <a:cs typeface="Tahoma"/>
                <a:sym typeface="Tahoma"/>
              </a:rPr>
              <a:t>Kiểm thử tích hợp nhằm phát hiện lỗi giao tiếp xảy ra giữa các thành phần cũng như lỗi của bản thân từng thành phần (nếu có).</a:t>
            </a:r>
            <a:endParaRPr/>
          </a:p>
          <a:p>
            <a:pPr marL="238759" marR="0" lvl="0" indent="0" algn="l" rtl="0">
              <a:lnSpc>
                <a:spcPct val="150000"/>
              </a:lnSpc>
              <a:spcBef>
                <a:spcPts val="600"/>
              </a:spcBef>
              <a:spcAft>
                <a:spcPts val="0"/>
              </a:spcAft>
              <a:buClr>
                <a:schemeClr val="accent1"/>
              </a:buClr>
              <a:buSzPts val="1920"/>
              <a:buFont typeface="Noto Sans Symbols"/>
              <a:buNone/>
            </a:pPr>
            <a:r>
              <a:rPr lang="en-US" sz="2400" b="0" i="0" u="none" strike="noStrike" cap="none">
                <a:solidFill>
                  <a:schemeClr val="dk1"/>
                </a:solidFill>
                <a:latin typeface="Tahoma"/>
                <a:ea typeface="Tahoma"/>
                <a:cs typeface="Tahoma"/>
                <a:sym typeface="Tahoma"/>
              </a:rPr>
              <a:t>Thành phần có thể là:</a:t>
            </a:r>
            <a:endParaRPr/>
          </a:p>
          <a:p>
            <a:pPr marL="639763" marR="0" lvl="1" indent="-93661" algn="l" rtl="0">
              <a:lnSpc>
                <a:spcPct val="150000"/>
              </a:lnSpc>
              <a:spcBef>
                <a:spcPts val="550"/>
              </a:spcBef>
              <a:spcAft>
                <a:spcPts val="0"/>
              </a:spcAft>
              <a:buClr>
                <a:schemeClr val="accent1"/>
              </a:buClr>
              <a:buSzPts val="2400"/>
              <a:buFont typeface="Noto Sans Symbols"/>
              <a:buChar char="✓"/>
            </a:pPr>
            <a:r>
              <a:rPr lang="en-US" sz="2400" b="0" i="0" u="none" strike="noStrike" cap="none">
                <a:solidFill>
                  <a:schemeClr val="dk1"/>
                </a:solidFill>
                <a:latin typeface="Tahoma"/>
                <a:ea typeface="Tahoma"/>
                <a:cs typeface="Tahoma"/>
                <a:sym typeface="Tahoma"/>
              </a:rPr>
              <a:t> Các module</a:t>
            </a:r>
            <a:endParaRPr sz="2400" b="0" i="0" u="none" strike="noStrike" cap="none">
              <a:solidFill>
                <a:schemeClr val="dk1"/>
              </a:solidFill>
              <a:latin typeface="Tahoma"/>
              <a:ea typeface="Tahoma"/>
              <a:cs typeface="Tahoma"/>
              <a:sym typeface="Tahoma"/>
            </a:endParaRPr>
          </a:p>
          <a:p>
            <a:pPr marL="639763" marR="0" lvl="1" indent="-93661" algn="l" rtl="0">
              <a:lnSpc>
                <a:spcPct val="150000"/>
              </a:lnSpc>
              <a:spcBef>
                <a:spcPts val="550"/>
              </a:spcBef>
              <a:spcAft>
                <a:spcPts val="0"/>
              </a:spcAft>
              <a:buClr>
                <a:schemeClr val="accent1"/>
              </a:buClr>
              <a:buSzPts val="2400"/>
              <a:buFont typeface="Noto Sans Symbols"/>
              <a:buChar char="✓"/>
            </a:pPr>
            <a:r>
              <a:rPr lang="en-US" sz="2400" b="0" i="0" u="none" strike="noStrike" cap="none">
                <a:solidFill>
                  <a:schemeClr val="dk1"/>
                </a:solidFill>
                <a:latin typeface="Tahoma"/>
                <a:ea typeface="Tahoma"/>
                <a:cs typeface="Tahoma"/>
                <a:sym typeface="Tahoma"/>
              </a:rPr>
              <a:t> Các ứng dụng riêng lẻ </a:t>
            </a:r>
            <a:endParaRPr sz="2400" b="0" i="0" u="none" strike="noStrike" cap="none">
              <a:solidFill>
                <a:schemeClr val="dk1"/>
              </a:solidFill>
              <a:latin typeface="Tahoma"/>
              <a:ea typeface="Tahoma"/>
              <a:cs typeface="Tahoma"/>
              <a:sym typeface="Tahoma"/>
            </a:endParaRPr>
          </a:p>
          <a:p>
            <a:pPr marL="639763" marR="0" lvl="1" indent="-93661" algn="l" rtl="0">
              <a:lnSpc>
                <a:spcPct val="150000"/>
              </a:lnSpc>
              <a:spcBef>
                <a:spcPts val="550"/>
              </a:spcBef>
              <a:spcAft>
                <a:spcPts val="0"/>
              </a:spcAft>
              <a:buClr>
                <a:schemeClr val="accent1"/>
              </a:buClr>
              <a:buSzPts val="2400"/>
              <a:buFont typeface="Noto Sans Symbols"/>
              <a:buChar char="✓"/>
            </a:pPr>
            <a:r>
              <a:rPr lang="en-US" sz="2400" b="0" i="0" u="none" strike="noStrike" cap="none">
                <a:solidFill>
                  <a:schemeClr val="dk1"/>
                </a:solidFill>
                <a:latin typeface="Tahoma"/>
                <a:ea typeface="Tahoma"/>
                <a:cs typeface="Tahoma"/>
                <a:sym typeface="Tahoma"/>
              </a:rPr>
              <a:t> Các ứng dụng client/server trên một mạng</a:t>
            </a:r>
            <a:endParaRPr sz="2400"/>
          </a:p>
          <a:p>
            <a:pPr marL="238759" marR="0" lvl="0" indent="0" algn="l"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1"/>
          <p:cNvSpPr txBox="1">
            <a:spLocks noGrp="1"/>
          </p:cNvSpPr>
          <p:nvPr>
            <p:ph type="title"/>
          </p:nvPr>
        </p:nvSpPr>
        <p:spPr>
          <a:xfrm>
            <a:off x="1162100" y="274625"/>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INTEGRATION TESTING</a:t>
            </a:r>
            <a:endParaRPr sz="4300" b="0" i="0" u="none" strike="noStrike" cap="none">
              <a:solidFill>
                <a:srgbClr val="572314"/>
              </a:solidFill>
              <a:latin typeface="Tahoma"/>
              <a:ea typeface="Tahoma"/>
              <a:cs typeface="Tahoma"/>
              <a:sym typeface="Tahoma"/>
            </a:endParaRPr>
          </a:p>
        </p:txBody>
      </p:sp>
      <p:sp>
        <p:nvSpPr>
          <p:cNvPr id="337" name="Google Shape;337;p41"/>
          <p:cNvSpPr txBox="1">
            <a:spLocks noGrp="1"/>
          </p:cNvSpPr>
          <p:nvPr>
            <p:ph type="body" idx="1"/>
          </p:nvPr>
        </p:nvSpPr>
        <p:spPr>
          <a:xfrm>
            <a:off x="1066800" y="1143000"/>
            <a:ext cx="7772400" cy="5029199"/>
          </a:xfrm>
          <a:prstGeom prst="rect">
            <a:avLst/>
          </a:prstGeom>
          <a:noFill/>
          <a:ln>
            <a:noFill/>
          </a:ln>
        </p:spPr>
        <p:txBody>
          <a:bodyPr spcFirstLastPara="1" wrap="square" lIns="91425" tIns="45700" rIns="91425" bIns="45700" anchor="t" anchorCtr="0">
            <a:noAutofit/>
          </a:bodyPr>
          <a:lstStyle/>
          <a:p>
            <a:pPr marL="457200" marR="0" lvl="0" indent="-391160" algn="l" rtl="0">
              <a:lnSpc>
                <a:spcPct val="150000"/>
              </a:lnSpc>
              <a:spcBef>
                <a:spcPts val="0"/>
              </a:spcBef>
              <a:spcAft>
                <a:spcPts val="0"/>
              </a:spcAft>
              <a:buClr>
                <a:schemeClr val="dk1"/>
              </a:buClr>
              <a:buSzPts val="2560"/>
              <a:buChar char="❖"/>
            </a:pPr>
            <a:r>
              <a:rPr lang="en-US" sz="2400" b="0" i="0" u="none" strike="noStrike" cap="none">
                <a:solidFill>
                  <a:schemeClr val="dk1"/>
                </a:solidFill>
                <a:latin typeface="Tahoma"/>
                <a:ea typeface="Tahoma"/>
                <a:cs typeface="Tahoma"/>
                <a:sym typeface="Tahoma"/>
              </a:rPr>
              <a:t>Integration Test có 2 mục tiêu chính</a:t>
            </a:r>
            <a:r>
              <a:rPr lang="en-US" sz="3200" b="0" i="0" u="none" strike="noStrike" cap="none">
                <a:solidFill>
                  <a:schemeClr val="dk1"/>
                </a:solidFill>
                <a:latin typeface="Cabin"/>
                <a:ea typeface="Cabin"/>
                <a:cs typeface="Cabin"/>
                <a:sym typeface="Cabin"/>
              </a:rPr>
              <a:t>:</a:t>
            </a:r>
            <a:endParaRPr/>
          </a:p>
          <a:p>
            <a:pPr marL="639763" marR="0" lvl="1" indent="-68261" algn="l" rtl="0">
              <a:lnSpc>
                <a:spcPct val="150000"/>
              </a:lnSpc>
              <a:spcBef>
                <a:spcPts val="550"/>
              </a:spcBef>
              <a:spcAft>
                <a:spcPts val="0"/>
              </a:spcAft>
              <a:buClr>
                <a:schemeClr val="accent1"/>
              </a:buClr>
              <a:buSzPts val="2000"/>
              <a:buFont typeface="Noto Sans Symbols"/>
              <a:buChar char="✓"/>
            </a:pPr>
            <a:r>
              <a:rPr lang="en-US" sz="2000" b="0" i="0" u="none" strike="noStrike" cap="none">
                <a:solidFill>
                  <a:schemeClr val="dk1"/>
                </a:solidFill>
                <a:latin typeface="Tahoma"/>
                <a:ea typeface="Tahoma"/>
                <a:cs typeface="Tahoma"/>
                <a:sym typeface="Tahoma"/>
              </a:rPr>
              <a:t> </a:t>
            </a:r>
            <a:r>
              <a:rPr lang="en-US" sz="2400" b="0" i="0" u="none" strike="noStrike" cap="none">
                <a:solidFill>
                  <a:schemeClr val="dk1"/>
                </a:solidFill>
                <a:latin typeface="Tahoma"/>
                <a:ea typeface="Tahoma"/>
                <a:cs typeface="Tahoma"/>
                <a:sym typeface="Tahoma"/>
              </a:rPr>
              <a:t>Phát hiện lỗi giao tiếp xảy ra giữa các Unit.</a:t>
            </a:r>
            <a:endParaRPr sz="2400"/>
          </a:p>
          <a:p>
            <a:pPr marL="639763" marR="0" lvl="1" indent="-93661" algn="l" rtl="0">
              <a:lnSpc>
                <a:spcPct val="150000"/>
              </a:lnSpc>
              <a:spcBef>
                <a:spcPts val="550"/>
              </a:spcBef>
              <a:spcAft>
                <a:spcPts val="0"/>
              </a:spcAft>
              <a:buClr>
                <a:schemeClr val="accent1"/>
              </a:buClr>
              <a:buSzPts val="2400"/>
              <a:buFont typeface="Noto Sans Symbols"/>
              <a:buChar char="✓"/>
            </a:pPr>
            <a:r>
              <a:rPr lang="en-US" sz="2400" b="0" i="0" u="none" strike="noStrike" cap="none">
                <a:solidFill>
                  <a:schemeClr val="dk1"/>
                </a:solidFill>
                <a:latin typeface="Tahoma"/>
                <a:ea typeface="Tahoma"/>
                <a:cs typeface="Tahoma"/>
                <a:sym typeface="Tahoma"/>
              </a:rPr>
              <a:t> Tích hợp các Unit đơn lẻ thành các hệ thống nhỏ (subsystem) và cuối cùng là nguyên hệ thống hoàn chỉnh (system) chuẩn bị cho kiểm tra ở mức hệ thống (System Test).</a:t>
            </a:r>
            <a:endParaRPr sz="2400"/>
          </a:p>
          <a:p>
            <a:pPr marL="238759"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2"/>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INTEGRATION TESTING</a:t>
            </a:r>
            <a:endParaRPr/>
          </a:p>
        </p:txBody>
      </p:sp>
      <p:sp>
        <p:nvSpPr>
          <p:cNvPr id="343" name="Google Shape;343;p42"/>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344" name="Google Shape;344;p42" descr="Image result for integration testing imag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42" descr="Image result for integration testing image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42" descr="Image result for integration testing images"/>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7" name="Google Shape;347;p42" descr="Image result for integration testing images"/>
          <p:cNvPicPr preferRelativeResize="0"/>
          <p:nvPr/>
        </p:nvPicPr>
        <p:blipFill rotWithShape="1">
          <a:blip r:embed="rId3">
            <a:alphaModFix/>
          </a:blip>
          <a:srcRect/>
          <a:stretch/>
        </p:blipFill>
        <p:spPr>
          <a:xfrm>
            <a:off x="1752600" y="1295400"/>
            <a:ext cx="6553200" cy="4876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3"/>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SYSTEM TEST</a:t>
            </a:r>
            <a:endParaRPr/>
          </a:p>
        </p:txBody>
      </p:sp>
      <p:sp>
        <p:nvSpPr>
          <p:cNvPr id="353" name="Google Shape;353;p43"/>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354" name="Google Shape;354;p43" descr="Image result for integration testing imag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43" descr="Image result for integration testing image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43" descr="Image result for integration testing images"/>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43"/>
          <p:cNvSpPr txBox="1"/>
          <p:nvPr/>
        </p:nvSpPr>
        <p:spPr>
          <a:xfrm>
            <a:off x="1066800" y="1143000"/>
            <a:ext cx="7772400" cy="502919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600"/>
              </a:spcBef>
              <a:spcAft>
                <a:spcPts val="0"/>
              </a:spcAft>
              <a:buNone/>
            </a:pPr>
            <a:endParaRPr sz="2400" b="0" i="0" u="none" strike="noStrike" cap="none">
              <a:solidFill>
                <a:schemeClr val="dk1"/>
              </a:solidFill>
              <a:latin typeface="Tahoma"/>
              <a:ea typeface="Tahoma"/>
              <a:cs typeface="Tahoma"/>
              <a:sym typeface="Tahoma"/>
            </a:endParaRPr>
          </a:p>
          <a:p>
            <a:pPr marL="76200" marR="0" lvl="0" indent="0" algn="l" rtl="0">
              <a:lnSpc>
                <a:spcPct val="150000"/>
              </a:lnSpc>
              <a:spcBef>
                <a:spcPts val="0"/>
              </a:spcBef>
              <a:spcAft>
                <a:spcPts val="0"/>
              </a:spcAft>
              <a:buClr>
                <a:schemeClr val="accent1"/>
              </a:buClr>
              <a:buSzPts val="2400"/>
              <a:buFont typeface="Noto Sans Symbols"/>
              <a:buNone/>
            </a:pPr>
            <a:endParaRPr sz="2400" b="0" i="0" u="none" strike="noStrike" cap="none">
              <a:solidFill>
                <a:schemeClr val="dk1"/>
              </a:solidFill>
              <a:latin typeface="Tahoma"/>
              <a:ea typeface="Tahoma"/>
              <a:cs typeface="Tahoma"/>
              <a:sym typeface="Tahoma"/>
            </a:endParaRPr>
          </a:p>
        </p:txBody>
      </p:sp>
      <p:pic>
        <p:nvPicPr>
          <p:cNvPr id="358" name="Google Shape;358;p43"/>
          <p:cNvPicPr preferRelativeResize="0"/>
          <p:nvPr/>
        </p:nvPicPr>
        <p:blipFill>
          <a:blip r:embed="rId3">
            <a:alphaModFix/>
          </a:blip>
          <a:stretch>
            <a:fillRect/>
          </a:stretch>
        </p:blipFill>
        <p:spPr>
          <a:xfrm>
            <a:off x="1138225" y="1019175"/>
            <a:ext cx="7629525" cy="5429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4"/>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SYSTEM TEST</a:t>
            </a:r>
            <a:endParaRPr/>
          </a:p>
        </p:txBody>
      </p:sp>
      <p:sp>
        <p:nvSpPr>
          <p:cNvPr id="364" name="Google Shape;364;p44"/>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365" name="Google Shape;365;p44" descr="Image result for integration testing images"/>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44" descr="Image result for integration testing images"/>
          <p:cNvSpPr/>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44" descr="Image result for integration testing images"/>
          <p:cNvSpPr/>
          <p:nvPr/>
        </p:nvSpPr>
        <p:spPr>
          <a:xfrm>
            <a:off x="460375" y="160337"/>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44"/>
          <p:cNvSpPr txBox="1"/>
          <p:nvPr/>
        </p:nvSpPr>
        <p:spPr>
          <a:xfrm>
            <a:off x="1066800" y="1143000"/>
            <a:ext cx="7772400" cy="50292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50000"/>
              </a:lnSpc>
              <a:spcBef>
                <a:spcPts val="0"/>
              </a:spcBef>
              <a:spcAft>
                <a:spcPts val="0"/>
              </a:spcAft>
              <a:buClr>
                <a:schemeClr val="dk1"/>
              </a:buClr>
              <a:buSzPts val="2400"/>
              <a:buFont typeface="Tahoma"/>
              <a:buChar char="❖"/>
            </a:pPr>
            <a:r>
              <a:rPr lang="en-US" sz="2400" b="0" i="0" u="none" strike="noStrike" cap="none">
                <a:solidFill>
                  <a:schemeClr val="dk1"/>
                </a:solidFill>
                <a:latin typeface="Tahoma"/>
                <a:ea typeface="Tahoma"/>
                <a:cs typeface="Tahoma"/>
                <a:sym typeface="Tahoma"/>
              </a:rPr>
              <a:t>Kiểm thử hệ thống là một mức của tiến trình kiểm thử phần mềm khi các module và tích hợp các module đã được test.</a:t>
            </a:r>
            <a:endParaRPr/>
          </a:p>
          <a:p>
            <a:pPr marL="457200" marR="0" lvl="0" indent="-381000" algn="l" rtl="0">
              <a:lnSpc>
                <a:spcPct val="150000"/>
              </a:lnSpc>
              <a:spcBef>
                <a:spcPts val="0"/>
              </a:spcBef>
              <a:spcAft>
                <a:spcPts val="0"/>
              </a:spcAft>
              <a:buClr>
                <a:schemeClr val="dk1"/>
              </a:buClr>
              <a:buSzPts val="2400"/>
              <a:buFont typeface="Tahoma"/>
              <a:buChar char="❖"/>
            </a:pPr>
            <a:r>
              <a:rPr lang="en-US" sz="2400" b="0" i="0" u="none" strike="noStrike" cap="none">
                <a:solidFill>
                  <a:schemeClr val="dk1"/>
                </a:solidFill>
                <a:latin typeface="Tahoma"/>
                <a:ea typeface="Tahoma"/>
                <a:cs typeface="Tahoma"/>
                <a:sym typeface="Tahoma"/>
              </a:rPr>
              <a:t>Mục tiêu của kiểm thử hệ thống là để đánh giá phần mềm có tuân thủ theo các yêu cầu đã đưa ra không.</a:t>
            </a:r>
            <a:endParaRPr sz="2400" b="0" i="0" u="none" strike="noStrike" cap="none">
              <a:solidFill>
                <a:schemeClr val="dk1"/>
              </a:solidFill>
              <a:latin typeface="Tahoma"/>
              <a:ea typeface="Tahoma"/>
              <a:cs typeface="Tahoma"/>
              <a:sym typeface="Tahoma"/>
            </a:endParaRPr>
          </a:p>
          <a:p>
            <a:pPr marL="76200" marR="0" lvl="0" indent="0" algn="l" rtl="0">
              <a:lnSpc>
                <a:spcPct val="150000"/>
              </a:lnSpc>
              <a:spcBef>
                <a:spcPts val="0"/>
              </a:spcBef>
              <a:spcAft>
                <a:spcPts val="0"/>
              </a:spcAft>
              <a:buClr>
                <a:schemeClr val="accent1"/>
              </a:buClr>
              <a:buSzPts val="2400"/>
              <a:buFont typeface="Noto Sans Symbols"/>
              <a:buNone/>
            </a:pPr>
            <a:endParaRPr sz="2400" b="0" i="0" u="none" strike="noStrike" cap="none">
              <a:solidFill>
                <a:schemeClr val="dk1"/>
              </a:solidFill>
              <a:latin typeface="Tahoma"/>
              <a:ea typeface="Tahoma"/>
              <a:cs typeface="Tahoma"/>
              <a:sym typeface="Tahoma"/>
            </a:endParaRPr>
          </a:p>
        </p:txBody>
      </p:sp>
      <p:pic>
        <p:nvPicPr>
          <p:cNvPr id="369" name="Google Shape;369;p44"/>
          <p:cNvPicPr preferRelativeResize="0"/>
          <p:nvPr/>
        </p:nvPicPr>
        <p:blipFill>
          <a:blip r:embed="rId3">
            <a:alphaModFix/>
          </a:blip>
          <a:stretch>
            <a:fillRect/>
          </a:stretch>
        </p:blipFill>
        <p:spPr>
          <a:xfrm>
            <a:off x="3302250" y="3961725"/>
            <a:ext cx="3175001" cy="22922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5"/>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ACCEPTANCE TEST</a:t>
            </a:r>
            <a:endParaRPr/>
          </a:p>
        </p:txBody>
      </p:sp>
      <p:sp>
        <p:nvSpPr>
          <p:cNvPr id="375" name="Google Shape;375;p45"/>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376" name="Google Shape;376;p45" descr="Image result for integration testing imag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45" descr="Image result for integration testing image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45" descr="Image result for integration testing images"/>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45"/>
          <p:cNvSpPr txBox="1"/>
          <p:nvPr/>
        </p:nvSpPr>
        <p:spPr>
          <a:xfrm>
            <a:off x="1451675" y="1143000"/>
            <a:ext cx="7387500" cy="5029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2400" b="0" i="0" u="none" strike="noStrike" cap="none">
              <a:solidFill>
                <a:schemeClr val="dk1"/>
              </a:solidFill>
              <a:latin typeface="Tahoma"/>
              <a:ea typeface="Tahoma"/>
              <a:cs typeface="Tahoma"/>
              <a:sym typeface="Tahoma"/>
            </a:endParaRPr>
          </a:p>
        </p:txBody>
      </p:sp>
      <p:pic>
        <p:nvPicPr>
          <p:cNvPr id="380" name="Google Shape;380;p45"/>
          <p:cNvPicPr preferRelativeResize="0"/>
          <p:nvPr/>
        </p:nvPicPr>
        <p:blipFill>
          <a:blip r:embed="rId3">
            <a:alphaModFix/>
          </a:blip>
          <a:stretch>
            <a:fillRect/>
          </a:stretch>
        </p:blipFill>
        <p:spPr>
          <a:xfrm>
            <a:off x="1219600" y="1112400"/>
            <a:ext cx="7797650" cy="5029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6"/>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ACCEPTANCE TEST</a:t>
            </a:r>
            <a:endParaRPr/>
          </a:p>
        </p:txBody>
      </p:sp>
      <p:sp>
        <p:nvSpPr>
          <p:cNvPr id="386" name="Google Shape;386;p46"/>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387" name="Google Shape;387;p46" descr="Image result for integration testing images"/>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46" descr="Image result for integration testing images"/>
          <p:cNvSpPr/>
          <p:nvPr/>
        </p:nvSpPr>
        <p:spPr>
          <a:xfrm>
            <a:off x="307975" y="7937"/>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46" descr="Image result for integration testing images"/>
          <p:cNvSpPr/>
          <p:nvPr/>
        </p:nvSpPr>
        <p:spPr>
          <a:xfrm>
            <a:off x="460375" y="160337"/>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46"/>
          <p:cNvSpPr txBox="1"/>
          <p:nvPr/>
        </p:nvSpPr>
        <p:spPr>
          <a:xfrm>
            <a:off x="1066800" y="1143000"/>
            <a:ext cx="7772400" cy="50292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50000"/>
              </a:lnSpc>
              <a:spcBef>
                <a:spcPts val="0"/>
              </a:spcBef>
              <a:spcAft>
                <a:spcPts val="0"/>
              </a:spcAft>
              <a:buClr>
                <a:schemeClr val="accent1"/>
              </a:buClr>
              <a:buSzPts val="2400"/>
              <a:buFont typeface="Tahoma"/>
              <a:buChar char="●"/>
            </a:pPr>
            <a:r>
              <a:rPr lang="en-US" sz="2400" b="0" i="0" u="none" strike="noStrike" cap="none">
                <a:solidFill>
                  <a:schemeClr val="dk1"/>
                </a:solidFill>
                <a:latin typeface="Tahoma"/>
                <a:ea typeface="Tahoma"/>
                <a:cs typeface="Tahoma"/>
                <a:sym typeface="Tahoma"/>
              </a:rPr>
              <a:t>Kiểm thử chấp nhận là một cấp độ trong tiến trình kiểm thử phần mềm nhằm kiểm thử hệ thống về khả năng chấp nhận được.  </a:t>
            </a:r>
            <a:endParaRPr sz="2400" b="0" i="0" u="none" strike="noStrike" cap="none">
              <a:solidFill>
                <a:schemeClr val="dk1"/>
              </a:solidFill>
              <a:latin typeface="Tahoma"/>
              <a:ea typeface="Tahoma"/>
              <a:cs typeface="Tahoma"/>
              <a:sym typeface="Tahoma"/>
            </a:endParaRPr>
          </a:p>
          <a:p>
            <a:pPr marL="457200" marR="0" lvl="0" indent="-381000" algn="l" rtl="0">
              <a:lnSpc>
                <a:spcPct val="150000"/>
              </a:lnSpc>
              <a:spcBef>
                <a:spcPts val="0"/>
              </a:spcBef>
              <a:spcAft>
                <a:spcPts val="0"/>
              </a:spcAft>
              <a:buClr>
                <a:schemeClr val="accent1"/>
              </a:buClr>
              <a:buSzPts val="2400"/>
              <a:buFont typeface="Tahoma"/>
              <a:buChar char="●"/>
            </a:pPr>
            <a:r>
              <a:rPr lang="en-US" sz="2400" b="0" i="0" u="none" strike="noStrike" cap="none">
                <a:solidFill>
                  <a:schemeClr val="dk1"/>
                </a:solidFill>
                <a:latin typeface="Tahoma"/>
                <a:ea typeface="Tahoma"/>
                <a:cs typeface="Tahoma"/>
                <a:sym typeface="Tahoma"/>
              </a:rPr>
              <a:t>Mục tiêu của kiểm thử này là để đánh giá sự tuân thủ của hệ thống với các yêu cầu nghiệp vụ và thẩm định xem đã có thể chấp nhận để bàn giao chưa.</a:t>
            </a:r>
            <a:endParaRPr/>
          </a:p>
          <a:p>
            <a:pPr marL="457200" marR="0" lvl="0" indent="-381000" algn="l" rtl="0">
              <a:lnSpc>
                <a:spcPct val="150000"/>
              </a:lnSpc>
              <a:spcBef>
                <a:spcPts val="0"/>
              </a:spcBef>
              <a:spcAft>
                <a:spcPts val="0"/>
              </a:spcAft>
              <a:buClr>
                <a:schemeClr val="accent1"/>
              </a:buClr>
              <a:buSzPts val="2400"/>
              <a:buFont typeface="Tahoma"/>
              <a:buChar char="●"/>
            </a:pPr>
            <a:r>
              <a:rPr lang="en-US" sz="2400" b="0" i="0" u="none" strike="noStrike" cap="none">
                <a:solidFill>
                  <a:schemeClr val="dk1"/>
                </a:solidFill>
                <a:latin typeface="Tahoma"/>
                <a:ea typeface="Tahoma"/>
                <a:cs typeface="Tahoma"/>
                <a:sym typeface="Tahoma"/>
              </a:rPr>
              <a:t>Kiểm thử chấp nhận được khách hàng thực hiện (hoặc ủy quyền cho một nhóm thứ ba thực hiện).</a:t>
            </a:r>
            <a:endParaRPr sz="2400" b="0" i="0" u="none" strike="noStrike" cap="none">
              <a:solidFill>
                <a:schemeClr val="dk1"/>
              </a:solidFill>
              <a:latin typeface="Tahoma"/>
              <a:ea typeface="Tahoma"/>
              <a:cs typeface="Tahoma"/>
              <a:sym typeface="Tahom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7"/>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ACCEPTANCE TEST</a:t>
            </a:r>
            <a:endParaRPr/>
          </a:p>
        </p:txBody>
      </p:sp>
      <p:sp>
        <p:nvSpPr>
          <p:cNvPr id="396" name="Google Shape;396;p47"/>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397" name="Google Shape;397;p47" descr="Image result for integration testing imag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47" descr="Image result for integration testing image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47" descr="Image result for integration testing images"/>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47"/>
          <p:cNvSpPr txBox="1"/>
          <p:nvPr/>
        </p:nvSpPr>
        <p:spPr>
          <a:xfrm>
            <a:off x="1066800" y="1143000"/>
            <a:ext cx="7772400" cy="5029199"/>
          </a:xfrm>
          <a:prstGeom prst="rect">
            <a:avLst/>
          </a:prstGeom>
          <a:noFill/>
          <a:ln>
            <a:noFill/>
          </a:ln>
        </p:spPr>
        <p:txBody>
          <a:bodyPr spcFirstLastPara="1" wrap="square" lIns="91425" tIns="45700" rIns="91425" bIns="45700" anchor="t" anchorCtr="0">
            <a:noAutofit/>
          </a:bodyPr>
          <a:lstStyle/>
          <a:p>
            <a:pPr marL="457200" marR="0" lvl="0" indent="-381000" algn="l" rtl="0">
              <a:lnSpc>
                <a:spcPct val="150000"/>
              </a:lnSpc>
              <a:spcBef>
                <a:spcPts val="0"/>
              </a:spcBef>
              <a:spcAft>
                <a:spcPts val="0"/>
              </a:spcAft>
              <a:buClr>
                <a:schemeClr val="accent1"/>
              </a:buClr>
              <a:buSzPts val="2400"/>
              <a:buFont typeface="Tahoma"/>
              <a:buChar char="●"/>
            </a:pPr>
            <a:r>
              <a:rPr lang="en-US" sz="2400" b="0" i="0" u="none" strike="noStrike" cap="none">
                <a:solidFill>
                  <a:schemeClr val="dk1"/>
                </a:solidFill>
                <a:latin typeface="Tahoma"/>
                <a:ea typeface="Tahoma"/>
                <a:cs typeface="Tahoma"/>
                <a:sym typeface="Tahoma"/>
              </a:rPr>
              <a:t>Gồm 2 loại là:</a:t>
            </a:r>
            <a:endParaRPr/>
          </a:p>
          <a:p>
            <a:pPr marL="639763" marR="0" lvl="1" indent="-93661" algn="just" rtl="0">
              <a:lnSpc>
                <a:spcPct val="150000"/>
              </a:lnSpc>
              <a:spcBef>
                <a:spcPts val="550"/>
              </a:spcBef>
              <a:spcAft>
                <a:spcPts val="0"/>
              </a:spcAft>
              <a:buClr>
                <a:schemeClr val="accent1"/>
              </a:buClr>
              <a:buSzPts val="2400"/>
              <a:buFont typeface="Noto Sans Symbols"/>
              <a:buChar char="✓"/>
            </a:pPr>
            <a:r>
              <a:rPr lang="en-US" sz="2400" b="0" i="0" u="none" strike="noStrike" cap="none">
                <a:solidFill>
                  <a:schemeClr val="dk1"/>
                </a:solidFill>
                <a:latin typeface="Tahoma"/>
                <a:ea typeface="Tahoma"/>
                <a:cs typeface="Tahoma"/>
                <a:sym typeface="Tahoma"/>
              </a:rPr>
              <a:t>Alpha Test, người dùng kiểm thử phần mềm ngay tại nơi phát triển phần mềm, lập trình viên sẽ ghi nhận các lỗi hoặc phản hồi, và lên kế hoạch sửa chữa.</a:t>
            </a:r>
            <a:endParaRPr sz="2400"/>
          </a:p>
          <a:p>
            <a:pPr marL="639763" marR="0" lvl="1" indent="-93661" algn="just" rtl="0">
              <a:lnSpc>
                <a:spcPct val="150000"/>
              </a:lnSpc>
              <a:spcBef>
                <a:spcPts val="550"/>
              </a:spcBef>
              <a:spcAft>
                <a:spcPts val="0"/>
              </a:spcAft>
              <a:buClr>
                <a:schemeClr val="accent1"/>
              </a:buClr>
              <a:buSzPts val="2400"/>
              <a:buFont typeface="Noto Sans Symbols"/>
              <a:buChar char="✓"/>
            </a:pPr>
            <a:r>
              <a:rPr lang="en-US" sz="2400" b="0" i="0" u="none" strike="noStrike" cap="none">
                <a:solidFill>
                  <a:schemeClr val="dk1"/>
                </a:solidFill>
                <a:latin typeface="Tahoma"/>
                <a:ea typeface="Tahoma"/>
                <a:cs typeface="Tahoma"/>
                <a:sym typeface="Tahoma"/>
              </a:rPr>
              <a:t>Beta Test, phần mềm sẽ được gửi tới cho người dùng để kiểm thử ngay trong môi trường thực, lỗi hoặc phản hồi cũng sẽ gửi ngược lại cho lập trình viên để sửa chữa. </a:t>
            </a:r>
            <a:endParaRPr sz="2400" b="0" i="0" u="none" strike="noStrike" cap="none">
              <a:solidFill>
                <a:schemeClr val="dk1"/>
              </a:solidFill>
              <a:latin typeface="Tahoma"/>
              <a:ea typeface="Tahoma"/>
              <a:cs typeface="Tahoma"/>
              <a:sym typeface="Tahoma"/>
            </a:endParaRPr>
          </a:p>
          <a:p>
            <a:pPr marL="571501" marR="0" lvl="1" indent="0" algn="just" rtl="0">
              <a:lnSpc>
                <a:spcPct val="150000"/>
              </a:lnSpc>
              <a:spcBef>
                <a:spcPts val="550"/>
              </a:spcBef>
              <a:spcAft>
                <a:spcPts val="0"/>
              </a:spcAft>
              <a:buClr>
                <a:schemeClr val="accent1"/>
              </a:buClr>
              <a:buSzPts val="2000"/>
              <a:buFont typeface="Verdana"/>
              <a:buNone/>
            </a:pPr>
            <a:endParaRPr/>
          </a:p>
          <a:p>
            <a:pPr marL="365125" marR="0" lvl="0" indent="-4445"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2"/>
          <p:cNvSpPr txBox="1">
            <a:spLocks noGrp="1"/>
          </p:cNvSpPr>
          <p:nvPr>
            <p:ph type="title"/>
          </p:nvPr>
        </p:nvSpPr>
        <p:spPr>
          <a:xfrm>
            <a:off x="1162100" y="0"/>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thác nước</a:t>
            </a:r>
            <a:endParaRPr sz="4300" b="0" i="0" u="none" strike="noStrike" cap="none">
              <a:solidFill>
                <a:srgbClr val="572314"/>
              </a:solidFill>
              <a:latin typeface="Tahoma"/>
              <a:ea typeface="Tahoma"/>
              <a:cs typeface="Tahoma"/>
              <a:sym typeface="Tahoma"/>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pic>
        <p:nvPicPr>
          <p:cNvPr id="99" name="Google Shape;99;p12" descr="Kết quả hình ảnh cho thác nước"/>
          <p:cNvPicPr preferRelativeResize="0"/>
          <p:nvPr/>
        </p:nvPicPr>
        <p:blipFill rotWithShape="1">
          <a:blip r:embed="rId3">
            <a:alphaModFix/>
          </a:blip>
          <a:srcRect/>
          <a:stretch/>
        </p:blipFill>
        <p:spPr>
          <a:xfrm>
            <a:off x="1326995" y="990600"/>
            <a:ext cx="7055005" cy="5410200"/>
          </a:xfrm>
          <a:prstGeom prst="rect">
            <a:avLst/>
          </a:prstGeom>
          <a:noFill/>
          <a:ln>
            <a:noFill/>
          </a:ln>
        </p:spPr>
      </p:pic>
      <p:sp>
        <p:nvSpPr>
          <p:cNvPr id="100" name="Google Shape;100;p12"/>
          <p:cNvSpPr/>
          <p:nvPr/>
        </p:nvSpPr>
        <p:spPr>
          <a:xfrm>
            <a:off x="2133600" y="1066800"/>
            <a:ext cx="2434151" cy="51853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52313"/>
              </a:buClr>
              <a:buSzPts val="1800"/>
              <a:buFont typeface="Arial"/>
              <a:buNone/>
            </a:pPr>
            <a:r>
              <a:rPr lang="en-US" sz="1800" b="1" i="0" u="none" strike="noStrike" cap="none">
                <a:solidFill>
                  <a:srgbClr val="F52313"/>
                </a:solidFill>
                <a:latin typeface="Arial"/>
                <a:ea typeface="Arial"/>
                <a:cs typeface="Arial"/>
                <a:sym typeface="Arial"/>
              </a:rPr>
              <a:t>1. Xác định yêu cầu</a:t>
            </a:r>
            <a:endParaRPr sz="1800" b="1" i="0" u="none" strike="noStrike" cap="none">
              <a:solidFill>
                <a:srgbClr val="F52313"/>
              </a:solidFill>
              <a:latin typeface="Arial"/>
              <a:ea typeface="Arial"/>
              <a:cs typeface="Arial"/>
              <a:sym typeface="Arial"/>
            </a:endParaRPr>
          </a:p>
        </p:txBody>
      </p:sp>
      <p:sp>
        <p:nvSpPr>
          <p:cNvPr id="101" name="Google Shape;101;p12"/>
          <p:cNvSpPr/>
          <p:nvPr/>
        </p:nvSpPr>
        <p:spPr>
          <a:xfrm>
            <a:off x="2971800" y="2319453"/>
            <a:ext cx="2388219" cy="51853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52313"/>
              </a:buClr>
              <a:buSzPts val="1800"/>
              <a:buFont typeface="Arial"/>
              <a:buNone/>
            </a:pPr>
            <a:r>
              <a:rPr lang="en-US" sz="1800" b="1" i="0" u="none" strike="noStrike" cap="none">
                <a:solidFill>
                  <a:srgbClr val="F52313"/>
                </a:solidFill>
                <a:latin typeface="Arial"/>
                <a:ea typeface="Arial"/>
                <a:cs typeface="Arial"/>
                <a:sym typeface="Arial"/>
              </a:rPr>
              <a:t>2. Phân tích</a:t>
            </a:r>
            <a:endParaRPr sz="1800" b="1" i="0" u="none" strike="noStrike" cap="none">
              <a:solidFill>
                <a:srgbClr val="F52313"/>
              </a:solidFill>
              <a:latin typeface="Arial"/>
              <a:ea typeface="Arial"/>
              <a:cs typeface="Arial"/>
              <a:sym typeface="Arial"/>
            </a:endParaRPr>
          </a:p>
        </p:txBody>
      </p:sp>
      <p:sp>
        <p:nvSpPr>
          <p:cNvPr id="102" name="Google Shape;102;p12"/>
          <p:cNvSpPr/>
          <p:nvPr/>
        </p:nvSpPr>
        <p:spPr>
          <a:xfrm>
            <a:off x="4343399" y="4542263"/>
            <a:ext cx="1905000" cy="51853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1800"/>
              <a:buFont typeface="Arial"/>
              <a:buNone/>
            </a:pPr>
            <a:r>
              <a:rPr lang="en-US" sz="1800" b="1" i="0" u="none" strike="noStrike" cap="none">
                <a:solidFill>
                  <a:srgbClr val="FF0000"/>
                </a:solidFill>
                <a:latin typeface="Arial"/>
                <a:ea typeface="Arial"/>
                <a:cs typeface="Arial"/>
                <a:sym typeface="Arial"/>
              </a:rPr>
              <a:t>4. Cài đặt</a:t>
            </a:r>
            <a:endParaRPr sz="1800" b="1" i="0" u="none" strike="noStrike" cap="none">
              <a:solidFill>
                <a:srgbClr val="FF0000"/>
              </a:solidFill>
              <a:latin typeface="Arial"/>
              <a:ea typeface="Arial"/>
              <a:cs typeface="Arial"/>
              <a:sym typeface="Arial"/>
            </a:endParaRPr>
          </a:p>
        </p:txBody>
      </p:sp>
      <p:sp>
        <p:nvSpPr>
          <p:cNvPr id="103" name="Google Shape;103;p12"/>
          <p:cNvSpPr/>
          <p:nvPr/>
        </p:nvSpPr>
        <p:spPr>
          <a:xfrm>
            <a:off x="4724400" y="5272668"/>
            <a:ext cx="1905000" cy="51853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1800"/>
              <a:buFont typeface="Arial"/>
              <a:buNone/>
            </a:pPr>
            <a:r>
              <a:rPr lang="en-US" sz="1800" b="1" i="0" u="none" strike="noStrike" cap="none">
                <a:solidFill>
                  <a:srgbClr val="FF0000"/>
                </a:solidFill>
                <a:latin typeface="Arial"/>
                <a:ea typeface="Arial"/>
                <a:cs typeface="Arial"/>
                <a:sym typeface="Arial"/>
              </a:rPr>
              <a:t>5. Kiểm thử</a:t>
            </a:r>
            <a:endParaRPr sz="1800" b="1" i="0" u="none" strike="noStrike" cap="none">
              <a:solidFill>
                <a:srgbClr val="FF0000"/>
              </a:solidFill>
              <a:latin typeface="Arial"/>
              <a:ea typeface="Arial"/>
              <a:cs typeface="Arial"/>
              <a:sym typeface="Arial"/>
            </a:endParaRPr>
          </a:p>
        </p:txBody>
      </p:sp>
      <p:sp>
        <p:nvSpPr>
          <p:cNvPr id="104" name="Google Shape;104;p12"/>
          <p:cNvSpPr/>
          <p:nvPr/>
        </p:nvSpPr>
        <p:spPr>
          <a:xfrm>
            <a:off x="5676900" y="5882268"/>
            <a:ext cx="2628900" cy="51853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0000"/>
              </a:buClr>
              <a:buSzPts val="1800"/>
              <a:buFont typeface="Arial"/>
              <a:buNone/>
            </a:pPr>
            <a:r>
              <a:rPr lang="en-US" sz="1800" b="1" i="0" u="none" strike="noStrike" cap="none">
                <a:solidFill>
                  <a:srgbClr val="FF0000"/>
                </a:solidFill>
                <a:latin typeface="Arial"/>
                <a:ea typeface="Arial"/>
                <a:cs typeface="Arial"/>
                <a:sym typeface="Arial"/>
              </a:rPr>
              <a:t>6. Vận hành &amp; bảo trì</a:t>
            </a:r>
            <a:endParaRPr sz="1800" b="1" i="0" u="none" strike="noStrike" cap="none">
              <a:solidFill>
                <a:srgbClr val="FF0000"/>
              </a:solidFill>
              <a:latin typeface="Arial"/>
              <a:ea typeface="Arial"/>
              <a:cs typeface="Arial"/>
              <a:sym typeface="Arial"/>
            </a:endParaRPr>
          </a:p>
        </p:txBody>
      </p:sp>
      <p:sp>
        <p:nvSpPr>
          <p:cNvPr id="105" name="Google Shape;105;p12"/>
          <p:cNvSpPr/>
          <p:nvPr/>
        </p:nvSpPr>
        <p:spPr>
          <a:xfrm>
            <a:off x="3911162" y="3618011"/>
            <a:ext cx="1313180" cy="36933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1800"/>
              <a:buFont typeface="Arial"/>
              <a:buNone/>
            </a:pPr>
            <a:r>
              <a:rPr lang="en-US" sz="1800" b="1" i="0" u="none" strike="noStrike" cap="none">
                <a:solidFill>
                  <a:srgbClr val="FF0000"/>
                </a:solidFill>
                <a:latin typeface="Arial"/>
                <a:ea typeface="Arial"/>
                <a:cs typeface="Arial"/>
                <a:sym typeface="Arial"/>
              </a:rPr>
              <a:t>3. Thiết kế</a:t>
            </a:r>
            <a:endParaRPr sz="1800" b="1" i="0" u="none" strike="noStrike" cap="none">
              <a:solidFill>
                <a:srgbClr val="FF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1000"/>
                                        <p:tgtEl>
                                          <p:spTgt spid="1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fade">
                                      <p:cBhvr>
                                        <p:cTn id="17" dur="1000"/>
                                        <p:tgtEl>
                                          <p:spTgt spid="10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1000"/>
                                        <p:tgtEl>
                                          <p:spTgt spid="1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10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4"/>
                                        </p:tgtEl>
                                        <p:attrNameLst>
                                          <p:attrName>style.visibility</p:attrName>
                                        </p:attrNameLst>
                                      </p:cBhvr>
                                      <p:to>
                                        <p:strVal val="visible"/>
                                      </p:to>
                                    </p:set>
                                    <p:animEffect transition="in" filter="fade">
                                      <p:cBhvr>
                                        <p:cTn id="32" dur="1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8"/>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Mức độ kiểm thử</a:t>
            </a:r>
            <a:endParaRPr sz="4300" b="0" i="0" u="none" strike="noStrike" cap="none">
              <a:solidFill>
                <a:srgbClr val="572314"/>
              </a:solidFill>
              <a:latin typeface="Tahoma"/>
              <a:ea typeface="Tahoma"/>
              <a:cs typeface="Tahoma"/>
              <a:sym typeface="Tahoma"/>
            </a:endParaRPr>
          </a:p>
        </p:txBody>
      </p:sp>
      <p:sp>
        <p:nvSpPr>
          <p:cNvPr id="406" name="Google Shape;406;p48"/>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407" name="Google Shape;407;p48" descr="Image result for integration testing imag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48" descr="Image result for integration testing image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48" descr="Image result for integration testing images"/>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0" name="Google Shape;410;p48" descr="Related image"/>
          <p:cNvPicPr preferRelativeResize="0"/>
          <p:nvPr/>
        </p:nvPicPr>
        <p:blipFill rotWithShape="1">
          <a:blip r:embed="rId3">
            <a:alphaModFix/>
          </a:blip>
          <a:srcRect/>
          <a:stretch/>
        </p:blipFill>
        <p:spPr>
          <a:xfrm>
            <a:off x="1524000" y="1295400"/>
            <a:ext cx="6705600" cy="5114311"/>
          </a:xfrm>
          <a:prstGeom prst="rect">
            <a:avLst/>
          </a:prstGeom>
          <a:noFill/>
          <a:ln>
            <a:noFill/>
          </a:ln>
        </p:spPr>
      </p:pic>
      <p:sp>
        <p:nvSpPr>
          <p:cNvPr id="411" name="Google Shape;411;p48"/>
          <p:cNvSpPr txBox="1"/>
          <p:nvPr/>
        </p:nvSpPr>
        <p:spPr>
          <a:xfrm>
            <a:off x="1295400" y="990600"/>
            <a:ext cx="5029200" cy="4924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Tahoma"/>
              <a:buNone/>
            </a:pPr>
            <a:r>
              <a:rPr lang="en-US" sz="2600" b="1" i="0" u="none" strike="noStrike" cap="none">
                <a:solidFill>
                  <a:srgbClr val="000000"/>
                </a:solidFill>
                <a:latin typeface="Tahoma"/>
                <a:ea typeface="Tahoma"/>
                <a:cs typeface="Tahoma"/>
                <a:sym typeface="Tahoma"/>
              </a:rPr>
              <a:t>Tổng hợp: </a:t>
            </a:r>
            <a:r>
              <a:rPr lang="en-US" sz="2600" b="0" i="0" u="none" strike="noStrike" cap="none">
                <a:solidFill>
                  <a:srgbClr val="000000"/>
                </a:solidFill>
                <a:latin typeface="Tahoma"/>
                <a:ea typeface="Tahoma"/>
                <a:cs typeface="Tahoma"/>
                <a:sym typeface="Tahoma"/>
              </a:rPr>
              <a:t>Khái niệm</a:t>
            </a:r>
            <a:endParaRPr sz="2600" b="0" i="0" u="none" strike="noStrike" cap="none">
              <a:solidFill>
                <a:srgbClr val="000000"/>
              </a:solidFill>
              <a:latin typeface="Tahoma"/>
              <a:ea typeface="Tahoma"/>
              <a:cs typeface="Tahoma"/>
              <a:sym typeface="Tahom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9"/>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Mức độ kiểm thử</a:t>
            </a:r>
            <a:endParaRPr sz="4300" b="0" i="0" u="none" strike="noStrike" cap="none">
              <a:solidFill>
                <a:srgbClr val="572314"/>
              </a:solidFill>
              <a:latin typeface="Tahoma"/>
              <a:ea typeface="Tahoma"/>
              <a:cs typeface="Tahoma"/>
              <a:sym typeface="Tahoma"/>
            </a:endParaRPr>
          </a:p>
        </p:txBody>
      </p:sp>
      <p:sp>
        <p:nvSpPr>
          <p:cNvPr id="417" name="Google Shape;417;p49"/>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418" name="Google Shape;418;p49" descr="Image result for integration testing imag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49" descr="Image result for integration testing image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49" descr="Image result for integration testing images"/>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1" name="Google Shape;421;p49"/>
          <p:cNvPicPr preferRelativeResize="0"/>
          <p:nvPr/>
        </p:nvPicPr>
        <p:blipFill rotWithShape="1">
          <a:blip r:embed="rId3">
            <a:alphaModFix/>
          </a:blip>
          <a:srcRect/>
          <a:stretch/>
        </p:blipFill>
        <p:spPr>
          <a:xfrm>
            <a:off x="1981200" y="1600200"/>
            <a:ext cx="5674593" cy="4809893"/>
          </a:xfrm>
          <a:prstGeom prst="rect">
            <a:avLst/>
          </a:prstGeom>
          <a:noFill/>
          <a:ln>
            <a:noFill/>
          </a:ln>
        </p:spPr>
      </p:pic>
      <p:sp>
        <p:nvSpPr>
          <p:cNvPr id="422" name="Google Shape;422;p49"/>
          <p:cNvSpPr txBox="1"/>
          <p:nvPr/>
        </p:nvSpPr>
        <p:spPr>
          <a:xfrm>
            <a:off x="1295400" y="990600"/>
            <a:ext cx="5029200" cy="4924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Tahoma"/>
              <a:buNone/>
            </a:pPr>
            <a:r>
              <a:rPr lang="en-US" sz="2600" b="1" i="0" u="none" strike="noStrike" cap="none">
                <a:solidFill>
                  <a:srgbClr val="000000"/>
                </a:solidFill>
                <a:latin typeface="Tahoma"/>
                <a:ea typeface="Tahoma"/>
                <a:cs typeface="Tahoma"/>
                <a:sym typeface="Tahoma"/>
              </a:rPr>
              <a:t>Tổng hợp: </a:t>
            </a:r>
            <a:r>
              <a:rPr lang="en-US" sz="2600" b="0" i="0" u="none" strike="noStrike" cap="none">
                <a:solidFill>
                  <a:srgbClr val="000000"/>
                </a:solidFill>
                <a:latin typeface="Tahoma"/>
                <a:ea typeface="Tahoma"/>
                <a:cs typeface="Tahoma"/>
                <a:sym typeface="Tahoma"/>
              </a:rPr>
              <a:t>Mục đích</a:t>
            </a:r>
            <a:endParaRPr sz="2600" b="0" i="0" u="none" strike="noStrike" cap="none">
              <a:solidFill>
                <a:srgbClr val="000000"/>
              </a:solidFill>
              <a:latin typeface="Tahoma"/>
              <a:ea typeface="Tahoma"/>
              <a:cs typeface="Tahoma"/>
              <a:sym typeface="Tahom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0"/>
          <p:cNvSpPr txBox="1">
            <a:spLocks noGrp="1"/>
          </p:cNvSpPr>
          <p:nvPr>
            <p:ph type="title"/>
          </p:nvPr>
        </p:nvSpPr>
        <p:spPr>
          <a:xfrm>
            <a:off x="1219600" y="304800"/>
            <a:ext cx="7238700" cy="156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CÁC LOẠI KIỂM THỬ</a:t>
            </a:r>
            <a:endParaRPr sz="4300" b="0" i="0" u="none" strike="noStrike" cap="none">
              <a:solidFill>
                <a:srgbClr val="572314"/>
              </a:solidFill>
              <a:latin typeface="Tahoma"/>
              <a:ea typeface="Tahoma"/>
              <a:cs typeface="Tahoma"/>
              <a:sym typeface="Tahoma"/>
            </a:endParaRPr>
          </a:p>
          <a:p>
            <a:pPr marL="0" marR="0" lvl="0" indent="0" algn="ctr" rtl="0">
              <a:lnSpc>
                <a:spcPct val="100000"/>
              </a:lnSpc>
              <a:spcBef>
                <a:spcPts val="0"/>
              </a:spcBef>
              <a:spcAft>
                <a:spcPts val="0"/>
              </a:spcAft>
              <a:buClr>
                <a:srgbClr val="572314"/>
              </a:buClr>
              <a:buSzPts val="1075"/>
              <a:buFont typeface="Tahoma"/>
              <a:buNone/>
            </a:pPr>
            <a:r>
              <a:rPr lang="en-US">
                <a:latin typeface="Tahoma"/>
                <a:ea typeface="Tahoma"/>
                <a:cs typeface="Tahoma"/>
                <a:sym typeface="Tahoma"/>
              </a:rPr>
              <a:t>(TEST TYPES)</a:t>
            </a:r>
            <a:endParaRPr>
              <a:latin typeface="Tahoma"/>
              <a:ea typeface="Tahoma"/>
              <a:cs typeface="Tahoma"/>
              <a:sym typeface="Tahoma"/>
            </a:endParaRPr>
          </a:p>
        </p:txBody>
      </p:sp>
      <p:sp>
        <p:nvSpPr>
          <p:cNvPr id="428" name="Google Shape;428;p50"/>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429" name="Google Shape;429;p50" descr="Image result for integration testing imag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50" descr="Image result for integration testing image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50" descr="Image result for integration testing images"/>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50"/>
          <p:cNvSpPr txBox="1"/>
          <p:nvPr/>
        </p:nvSpPr>
        <p:spPr>
          <a:xfrm>
            <a:off x="1021000" y="2035875"/>
            <a:ext cx="7772400" cy="3722400"/>
          </a:xfrm>
          <a:prstGeom prst="rect">
            <a:avLst/>
          </a:prstGeom>
          <a:noFill/>
          <a:ln>
            <a:noFill/>
          </a:ln>
        </p:spPr>
        <p:txBody>
          <a:bodyPr spcFirstLastPara="1" wrap="square" lIns="91425" tIns="45700" rIns="91425" bIns="45700" anchor="t" anchorCtr="0">
            <a:noAutofit/>
          </a:bodyPr>
          <a:lstStyle/>
          <a:p>
            <a:pPr marL="754063" marR="0" lvl="0" indent="-457199" algn="l" rtl="0">
              <a:lnSpc>
                <a:spcPct val="150000"/>
              </a:lnSpc>
              <a:spcBef>
                <a:spcPts val="0"/>
              </a:spcBef>
              <a:spcAft>
                <a:spcPts val="0"/>
              </a:spcAft>
              <a:buClr>
                <a:schemeClr val="accent1"/>
              </a:buClr>
              <a:buSzPts val="2560"/>
              <a:buFont typeface="Noto Sans Symbols"/>
              <a:buChar char="●"/>
            </a:pPr>
            <a:r>
              <a:rPr lang="en-US" sz="3200" b="0" i="0" u="none" strike="noStrike" cap="none">
                <a:solidFill>
                  <a:schemeClr val="dk1"/>
                </a:solidFill>
                <a:latin typeface="Cabin"/>
                <a:ea typeface="Cabin"/>
                <a:cs typeface="Cabin"/>
                <a:sym typeface="Cabin"/>
              </a:rPr>
              <a:t>Functional testing</a:t>
            </a:r>
            <a:endParaRPr sz="4000" b="0" i="0" u="none" strike="noStrike" cap="none">
              <a:solidFill>
                <a:schemeClr val="dk1"/>
              </a:solidFill>
              <a:latin typeface="Cabin"/>
              <a:ea typeface="Cabin"/>
              <a:cs typeface="Cabin"/>
              <a:sym typeface="Cabin"/>
            </a:endParaRPr>
          </a:p>
          <a:p>
            <a:pPr marL="754063" marR="0" lvl="0" indent="-457199" algn="l" rtl="0">
              <a:lnSpc>
                <a:spcPct val="150000"/>
              </a:lnSpc>
              <a:spcBef>
                <a:spcPts val="600"/>
              </a:spcBef>
              <a:spcAft>
                <a:spcPts val="0"/>
              </a:spcAft>
              <a:buClr>
                <a:schemeClr val="accent1"/>
              </a:buClr>
              <a:buSzPts val="2560"/>
              <a:buFont typeface="Noto Sans Symbols"/>
              <a:buChar char="●"/>
            </a:pPr>
            <a:r>
              <a:rPr lang="en-US" sz="3200" b="0" i="0" u="none" strike="noStrike" cap="none">
                <a:solidFill>
                  <a:schemeClr val="dk1"/>
                </a:solidFill>
                <a:latin typeface="Cabin"/>
                <a:ea typeface="Cabin"/>
                <a:cs typeface="Cabin"/>
                <a:sym typeface="Cabin"/>
              </a:rPr>
              <a:t>Non-functional testing</a:t>
            </a:r>
            <a:endParaRPr sz="4000" b="0" i="0" u="none" strike="noStrike" cap="none">
              <a:solidFill>
                <a:schemeClr val="dk1"/>
              </a:solidFill>
              <a:latin typeface="Cabin"/>
              <a:ea typeface="Cabin"/>
              <a:cs typeface="Cabin"/>
              <a:sym typeface="Cabin"/>
            </a:endParaRPr>
          </a:p>
          <a:p>
            <a:pPr marL="754063" marR="0" lvl="0" indent="-457199" algn="l" rtl="0">
              <a:lnSpc>
                <a:spcPct val="150000"/>
              </a:lnSpc>
              <a:spcBef>
                <a:spcPts val="600"/>
              </a:spcBef>
              <a:spcAft>
                <a:spcPts val="0"/>
              </a:spcAft>
              <a:buClr>
                <a:schemeClr val="accent1"/>
              </a:buClr>
              <a:buSzPts val="2560"/>
              <a:buFont typeface="Noto Sans Symbols"/>
              <a:buChar char="●"/>
            </a:pPr>
            <a:r>
              <a:rPr lang="en-US" sz="3200" b="0" i="0" u="none" strike="noStrike" cap="none">
                <a:solidFill>
                  <a:schemeClr val="dk1"/>
                </a:solidFill>
                <a:latin typeface="Cabin"/>
                <a:ea typeface="Cabin"/>
                <a:cs typeface="Cabin"/>
                <a:sym typeface="Cabin"/>
              </a:rPr>
              <a:t>Structure testing</a:t>
            </a:r>
            <a:endParaRPr sz="4000" b="0" i="0" u="none" strike="noStrike" cap="none">
              <a:solidFill>
                <a:schemeClr val="dk1"/>
              </a:solidFill>
              <a:latin typeface="Cabin"/>
              <a:ea typeface="Cabin"/>
              <a:cs typeface="Cabin"/>
              <a:sym typeface="Cabin"/>
            </a:endParaRPr>
          </a:p>
          <a:p>
            <a:pPr marL="754063" marR="0" lvl="0" indent="-457199" algn="l" rtl="0">
              <a:lnSpc>
                <a:spcPct val="150000"/>
              </a:lnSpc>
              <a:spcBef>
                <a:spcPts val="600"/>
              </a:spcBef>
              <a:spcAft>
                <a:spcPts val="0"/>
              </a:spcAft>
              <a:buClr>
                <a:schemeClr val="accent1"/>
              </a:buClr>
              <a:buSzPts val="2560"/>
              <a:buFont typeface="Noto Sans Symbols"/>
              <a:buChar char="●"/>
            </a:pPr>
            <a:r>
              <a:rPr lang="en-US" sz="3200" b="0" i="0" u="none" strike="noStrike" cap="none">
                <a:solidFill>
                  <a:schemeClr val="dk1"/>
                </a:solidFill>
                <a:latin typeface="Cabin"/>
                <a:ea typeface="Cabin"/>
                <a:cs typeface="Cabin"/>
                <a:sym typeface="Cabin"/>
              </a:rPr>
              <a:t>Regression testing</a:t>
            </a:r>
            <a:endParaRPr sz="2400" b="0" i="0" u="none" strike="noStrike" cap="none">
              <a:solidFill>
                <a:schemeClr val="dk1"/>
              </a:solidFill>
              <a:latin typeface="Cabin"/>
              <a:ea typeface="Cabin"/>
              <a:cs typeface="Cabin"/>
              <a:sym typeface="Cabin"/>
            </a:endParaRPr>
          </a:p>
          <a:p>
            <a:pPr marL="365125" marR="0" lvl="0" indent="-4445" algn="l"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1"/>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FUNCTIONAL TESTING</a:t>
            </a:r>
            <a:endParaRPr/>
          </a:p>
        </p:txBody>
      </p:sp>
      <p:sp>
        <p:nvSpPr>
          <p:cNvPr id="438" name="Google Shape;438;p51"/>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439" name="Google Shape;439;p51" descr="Image result for integration testing imag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51" descr="Image result for integration testing image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51" descr="Image result for integration testing images"/>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51"/>
          <p:cNvSpPr txBox="1"/>
          <p:nvPr/>
        </p:nvSpPr>
        <p:spPr>
          <a:xfrm>
            <a:off x="1066800" y="1143000"/>
            <a:ext cx="7772400" cy="5029199"/>
          </a:xfrm>
          <a:prstGeom prst="rect">
            <a:avLst/>
          </a:prstGeom>
          <a:noFill/>
          <a:ln>
            <a:noFill/>
          </a:ln>
        </p:spPr>
        <p:txBody>
          <a:bodyPr spcFirstLastPara="1" wrap="square" lIns="91425" tIns="45700" rIns="91425" bIns="45700" anchor="t" anchorCtr="0">
            <a:noAutofit/>
          </a:bodyPr>
          <a:lstStyle/>
          <a:p>
            <a:pPr marL="457200" marR="0" lvl="0" indent="-381000" algn="l" rtl="0">
              <a:lnSpc>
                <a:spcPct val="150000"/>
              </a:lnSpc>
              <a:spcBef>
                <a:spcPts val="0"/>
              </a:spcBef>
              <a:spcAft>
                <a:spcPts val="0"/>
              </a:spcAft>
              <a:buClr>
                <a:schemeClr val="dk1"/>
              </a:buClr>
              <a:buSzPts val="2400"/>
              <a:buFont typeface="Tahoma"/>
              <a:buChar char="❖"/>
            </a:pPr>
            <a:r>
              <a:rPr lang="en-US" sz="2400" b="0" i="0" u="none" strike="noStrike" cap="none">
                <a:solidFill>
                  <a:schemeClr val="dk1"/>
                </a:solidFill>
                <a:latin typeface="Tahoma"/>
                <a:ea typeface="Tahoma"/>
                <a:cs typeface="Tahoma"/>
                <a:sym typeface="Tahoma"/>
              </a:rPr>
              <a:t>Định nghĩa: </a:t>
            </a:r>
            <a:endParaRPr/>
          </a:p>
          <a:p>
            <a:pPr marL="639763" marR="0" lvl="0" indent="-342899" algn="l" rtl="0">
              <a:lnSpc>
                <a:spcPct val="150000"/>
              </a:lnSpc>
              <a:spcBef>
                <a:spcPts val="600"/>
              </a:spcBef>
              <a:spcAft>
                <a:spcPts val="0"/>
              </a:spcAft>
              <a:buClr>
                <a:schemeClr val="accent1"/>
              </a:buClr>
              <a:buSzPts val="1920"/>
              <a:buFont typeface="Noto Sans Symbols"/>
              <a:buChar char="-"/>
            </a:pPr>
            <a:r>
              <a:rPr lang="en-US" sz="2400" b="0" i="0" u="none" strike="noStrike" cap="none">
                <a:solidFill>
                  <a:schemeClr val="dk1"/>
                </a:solidFill>
                <a:latin typeface="Tahoma"/>
                <a:ea typeface="Tahoma"/>
                <a:cs typeface="Tahoma"/>
                <a:sym typeface="Tahoma"/>
              </a:rPr>
              <a:t>Function: Là chức năng của hệ thống</a:t>
            </a:r>
            <a:endParaRPr sz="2400" b="0" i="0" u="none" strike="noStrike" cap="none">
              <a:solidFill>
                <a:schemeClr val="dk1"/>
              </a:solidFill>
              <a:latin typeface="Tahoma"/>
              <a:ea typeface="Tahoma"/>
              <a:cs typeface="Tahoma"/>
              <a:sym typeface="Tahoma"/>
            </a:endParaRPr>
          </a:p>
          <a:p>
            <a:pPr marL="639763" marR="0" lvl="0" indent="-342899" algn="l" rtl="0">
              <a:lnSpc>
                <a:spcPct val="150000"/>
              </a:lnSpc>
              <a:spcBef>
                <a:spcPts val="600"/>
              </a:spcBef>
              <a:spcAft>
                <a:spcPts val="0"/>
              </a:spcAft>
              <a:buClr>
                <a:schemeClr val="accent1"/>
              </a:buClr>
              <a:buSzPts val="1920"/>
              <a:buFont typeface="Noto Sans Symbols"/>
              <a:buChar char="-"/>
            </a:pPr>
            <a:r>
              <a:rPr lang="en-US" sz="2400" b="0" i="0" u="none" strike="noStrike" cap="none">
                <a:solidFill>
                  <a:schemeClr val="dk1"/>
                </a:solidFill>
                <a:latin typeface="Tahoma"/>
                <a:ea typeface="Tahoma"/>
                <a:cs typeface="Tahoma"/>
                <a:sym typeface="Tahoma"/>
              </a:rPr>
              <a:t>Functional tesing: Là một loại kiểm thử hộp đen (black box), </a:t>
            </a:r>
            <a:r>
              <a:rPr lang="en-US" sz="2400" b="0" i="0" u="none" strike="noStrike" cap="none">
                <a:solidFill>
                  <a:schemeClr val="dk1"/>
                </a:solidFill>
                <a:latin typeface="Cabin"/>
                <a:ea typeface="Cabin"/>
                <a:cs typeface="Cabin"/>
                <a:sym typeface="Cabin"/>
              </a:rPr>
              <a:t>được test bằng cách nhập vào các giá trị nhập và kiểm tra kết quả đầu ra, và ít quan tâm đến cấu trúc bên trong của ứng dụng.</a:t>
            </a:r>
            <a:endParaRPr/>
          </a:p>
          <a:p>
            <a:pPr marL="639763" marR="0" lvl="0" indent="-342899" algn="l" rtl="0">
              <a:lnSpc>
                <a:spcPct val="150000"/>
              </a:lnSpc>
              <a:spcBef>
                <a:spcPts val="600"/>
              </a:spcBef>
              <a:spcAft>
                <a:spcPts val="0"/>
              </a:spcAft>
              <a:buClr>
                <a:schemeClr val="accent1"/>
              </a:buClr>
              <a:buSzPts val="1920"/>
              <a:buFont typeface="Noto Sans Symbols"/>
              <a:buChar char="-"/>
            </a:pPr>
            <a:r>
              <a:rPr lang="en-US" sz="2400" b="0" i="0" u="none" strike="noStrike" cap="none">
                <a:solidFill>
                  <a:schemeClr val="dk1"/>
                </a:solidFill>
                <a:latin typeface="Tahoma"/>
                <a:ea typeface="Tahoma"/>
                <a:cs typeface="Tahoma"/>
                <a:sym typeface="Tahoma"/>
              </a:rPr>
              <a:t>Test case được dựa trên đặc tả của ứng dụng phần mềm/thành phần đang test. </a:t>
            </a:r>
            <a:endParaRPr sz="2400" b="0" i="0" u="none" strike="noStrike" cap="none">
              <a:solidFill>
                <a:schemeClr val="dk1"/>
              </a:solidFill>
              <a:latin typeface="Tahoma"/>
              <a:ea typeface="Tahoma"/>
              <a:cs typeface="Tahoma"/>
              <a:sym typeface="Tahoma"/>
            </a:endParaRPr>
          </a:p>
          <a:p>
            <a:pPr marL="639763" marR="0" lvl="0" indent="-220979" algn="l"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365125" marR="0" lvl="0" indent="-4445" algn="l"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FUNCTIONAL TESTING</a:t>
            </a:r>
            <a:endParaRPr/>
          </a:p>
        </p:txBody>
      </p:sp>
      <p:sp>
        <p:nvSpPr>
          <p:cNvPr id="448" name="Google Shape;448;p52"/>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449" name="Google Shape;449;p52" descr="Image result for integration testing imag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52" descr="Image result for integration testing image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52" descr="Image result for integration testing images"/>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52"/>
          <p:cNvSpPr txBox="1"/>
          <p:nvPr/>
        </p:nvSpPr>
        <p:spPr>
          <a:xfrm>
            <a:off x="1066800" y="1143000"/>
            <a:ext cx="7772400" cy="5029199"/>
          </a:xfrm>
          <a:prstGeom prst="rect">
            <a:avLst/>
          </a:prstGeom>
          <a:noFill/>
          <a:ln>
            <a:noFill/>
          </a:ln>
        </p:spPr>
        <p:txBody>
          <a:bodyPr spcFirstLastPara="1" wrap="square" lIns="91425" tIns="45700" rIns="91425" bIns="45700" anchor="t" anchorCtr="0">
            <a:noAutofit/>
          </a:bodyPr>
          <a:lstStyle/>
          <a:p>
            <a:pPr marL="754063" marR="0" lvl="0" indent="-457200" algn="l" rtl="0">
              <a:lnSpc>
                <a:spcPct val="150000"/>
              </a:lnSpc>
              <a:spcBef>
                <a:spcPts val="0"/>
              </a:spcBef>
              <a:spcAft>
                <a:spcPts val="0"/>
              </a:spcAft>
              <a:buClr>
                <a:schemeClr val="accent1"/>
              </a:buClr>
              <a:buSzPts val="1920"/>
              <a:buFont typeface="Noto Sans Symbols"/>
              <a:buChar char="●"/>
            </a:pPr>
            <a:r>
              <a:rPr lang="en-US" sz="2400" b="0" i="0" u="none" strike="noStrike" cap="none">
                <a:solidFill>
                  <a:schemeClr val="dk1"/>
                </a:solidFill>
                <a:latin typeface="Tahoma"/>
                <a:ea typeface="Tahoma"/>
                <a:cs typeface="Tahoma"/>
                <a:sym typeface="Tahoma"/>
              </a:rPr>
              <a:t>Định nghĩa: </a:t>
            </a:r>
            <a:endParaRPr/>
          </a:p>
          <a:p>
            <a:pPr marL="639763" marR="0" lvl="0" indent="-220979" algn="l"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365125" marR="0" lvl="0" indent="-4445" algn="l"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p:txBody>
      </p:sp>
      <p:pic>
        <p:nvPicPr>
          <p:cNvPr id="453" name="Google Shape;453;p52"/>
          <p:cNvPicPr preferRelativeResize="0"/>
          <p:nvPr/>
        </p:nvPicPr>
        <p:blipFill rotWithShape="1">
          <a:blip r:embed="rId3">
            <a:alphaModFix/>
          </a:blip>
          <a:srcRect/>
          <a:stretch/>
        </p:blipFill>
        <p:spPr>
          <a:xfrm>
            <a:off x="2438400" y="1906845"/>
            <a:ext cx="4648200" cy="350150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3"/>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FUNCTIONAL TESTING</a:t>
            </a:r>
            <a:endParaRPr/>
          </a:p>
        </p:txBody>
      </p:sp>
      <p:sp>
        <p:nvSpPr>
          <p:cNvPr id="459" name="Google Shape;459;p53"/>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460" name="Google Shape;460;p53" descr="Image result for integration testing imag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53" descr="Image result for integration testing image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53" descr="Image result for integration testing images"/>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53"/>
          <p:cNvSpPr txBox="1"/>
          <p:nvPr/>
        </p:nvSpPr>
        <p:spPr>
          <a:xfrm>
            <a:off x="1066800" y="1143000"/>
            <a:ext cx="7772400" cy="5029199"/>
          </a:xfrm>
          <a:prstGeom prst="rect">
            <a:avLst/>
          </a:prstGeom>
          <a:noFill/>
          <a:ln>
            <a:noFill/>
          </a:ln>
        </p:spPr>
        <p:txBody>
          <a:bodyPr spcFirstLastPara="1" wrap="square" lIns="91425" tIns="45700" rIns="91425" bIns="45700" anchor="t" anchorCtr="0">
            <a:noAutofit/>
          </a:bodyPr>
          <a:lstStyle/>
          <a:p>
            <a:pPr marL="457200" marR="0" lvl="0" indent="-381000" algn="l" rtl="0">
              <a:lnSpc>
                <a:spcPct val="150000"/>
              </a:lnSpc>
              <a:spcBef>
                <a:spcPts val="0"/>
              </a:spcBef>
              <a:spcAft>
                <a:spcPts val="0"/>
              </a:spcAft>
              <a:buClr>
                <a:schemeClr val="dk1"/>
              </a:buClr>
              <a:buSzPts val="2400"/>
              <a:buFont typeface="Tahoma"/>
              <a:buChar char="❖"/>
            </a:pPr>
            <a:r>
              <a:rPr lang="en-US" sz="2400" b="0" i="0" u="none" strike="noStrike" cap="none">
                <a:solidFill>
                  <a:schemeClr val="dk1"/>
                </a:solidFill>
                <a:latin typeface="Tahoma"/>
                <a:ea typeface="Tahoma"/>
                <a:cs typeface="Tahoma"/>
                <a:sym typeface="Tahoma"/>
              </a:rPr>
              <a:t>Test những gì?</a:t>
            </a:r>
            <a:endParaRPr/>
          </a:p>
          <a:p>
            <a:pPr marL="513398" marR="0" lvl="1" indent="0" algn="just" rtl="0">
              <a:lnSpc>
                <a:spcPct val="150000"/>
              </a:lnSpc>
              <a:spcBef>
                <a:spcPts val="550"/>
              </a:spcBef>
              <a:spcAft>
                <a:spcPts val="0"/>
              </a:spcAft>
              <a:buClr>
                <a:schemeClr val="accent1"/>
              </a:buClr>
              <a:buSzPts val="2000"/>
              <a:buFont typeface="Verdana"/>
              <a:buNone/>
            </a:pPr>
            <a:r>
              <a:rPr lang="en-US" sz="2400" b="1" i="0" u="none" strike="noStrike" cap="none">
                <a:solidFill>
                  <a:srgbClr val="296C7D"/>
                </a:solidFill>
                <a:latin typeface="Tahoma"/>
                <a:ea typeface="Tahoma"/>
                <a:cs typeface="Tahoma"/>
                <a:sym typeface="Tahoma"/>
              </a:rPr>
              <a:t>-</a:t>
            </a:r>
            <a:r>
              <a:rPr lang="en-US" sz="2400" b="1" i="0" u="none" strike="noStrike" cap="none">
                <a:solidFill>
                  <a:schemeClr val="dk1"/>
                </a:solidFill>
                <a:latin typeface="Tahoma"/>
                <a:ea typeface="Tahoma"/>
                <a:cs typeface="Tahoma"/>
                <a:sym typeface="Tahoma"/>
              </a:rPr>
              <a:t> Mainline functions:</a:t>
            </a:r>
            <a:r>
              <a:rPr lang="en-US" sz="2400" b="0" i="0" u="none" strike="noStrike" cap="none">
                <a:solidFill>
                  <a:schemeClr val="dk1"/>
                </a:solidFill>
                <a:latin typeface="Tahoma"/>
                <a:ea typeface="Tahoma"/>
                <a:cs typeface="Tahoma"/>
                <a:sym typeface="Tahoma"/>
              </a:rPr>
              <a:t>  Test chức năng chính của hệ thống</a:t>
            </a:r>
            <a:endParaRPr sz="2400" b="0" i="0" u="none" strike="noStrike" cap="none">
              <a:solidFill>
                <a:schemeClr val="dk1"/>
              </a:solidFill>
              <a:latin typeface="Tahoma"/>
              <a:ea typeface="Tahoma"/>
              <a:cs typeface="Tahoma"/>
              <a:sym typeface="Tahoma"/>
            </a:endParaRPr>
          </a:p>
          <a:p>
            <a:pPr marL="513398" marR="0" lvl="1" indent="0" algn="just" rtl="0">
              <a:lnSpc>
                <a:spcPct val="150000"/>
              </a:lnSpc>
              <a:spcBef>
                <a:spcPts val="550"/>
              </a:spcBef>
              <a:spcAft>
                <a:spcPts val="0"/>
              </a:spcAft>
              <a:buClr>
                <a:schemeClr val="accent1"/>
              </a:buClr>
              <a:buSzPts val="2000"/>
              <a:buFont typeface="Verdana"/>
              <a:buNone/>
            </a:pPr>
            <a:r>
              <a:rPr lang="en-US" sz="2400" b="1" i="0" u="none" strike="noStrike" cap="none">
                <a:solidFill>
                  <a:srgbClr val="296C7D"/>
                </a:solidFill>
                <a:latin typeface="Tahoma"/>
                <a:ea typeface="Tahoma"/>
                <a:cs typeface="Tahoma"/>
                <a:sym typeface="Tahoma"/>
              </a:rPr>
              <a:t>-</a:t>
            </a:r>
            <a:r>
              <a:rPr lang="en-US" sz="2400" b="1" i="0" u="none" strike="noStrike" cap="none">
                <a:solidFill>
                  <a:schemeClr val="dk1"/>
                </a:solidFill>
                <a:latin typeface="Tahoma"/>
                <a:ea typeface="Tahoma"/>
                <a:cs typeface="Tahoma"/>
                <a:sym typeface="Tahoma"/>
              </a:rPr>
              <a:t> Basic Usability: </a:t>
            </a:r>
            <a:r>
              <a:rPr lang="en-US" sz="2400" b="0" i="0" u="none" strike="noStrike" cap="none">
                <a:solidFill>
                  <a:schemeClr val="dk1"/>
                </a:solidFill>
                <a:latin typeface="Tahoma"/>
                <a:ea typeface="Tahoma"/>
                <a:cs typeface="Tahoma"/>
                <a:sym typeface="Tahoma"/>
              </a:rPr>
              <a:t>Kiểm tra xem user có dễ dàng thực hiện các thao tác trên màn hình không (ở mức basic)</a:t>
            </a:r>
            <a:endParaRPr sz="2400"/>
          </a:p>
          <a:p>
            <a:pPr marL="513398" marR="0" lvl="1" indent="0" algn="just" rtl="0">
              <a:lnSpc>
                <a:spcPct val="150000"/>
              </a:lnSpc>
              <a:spcBef>
                <a:spcPts val="550"/>
              </a:spcBef>
              <a:spcAft>
                <a:spcPts val="0"/>
              </a:spcAft>
              <a:buClr>
                <a:schemeClr val="accent1"/>
              </a:buClr>
              <a:buSzPts val="2000"/>
              <a:buFont typeface="Verdana"/>
              <a:buNone/>
            </a:pPr>
            <a:r>
              <a:rPr lang="en-US" sz="2400" b="1" i="0" u="none" strike="noStrike" cap="none">
                <a:solidFill>
                  <a:srgbClr val="296C7D"/>
                </a:solidFill>
                <a:latin typeface="Tahoma"/>
                <a:ea typeface="Tahoma"/>
                <a:cs typeface="Tahoma"/>
                <a:sym typeface="Tahoma"/>
              </a:rPr>
              <a:t>-</a:t>
            </a:r>
            <a:r>
              <a:rPr lang="en-US" sz="2400" b="1" i="0" u="none" strike="noStrike" cap="none">
                <a:solidFill>
                  <a:schemeClr val="dk1"/>
                </a:solidFill>
                <a:latin typeface="Tahoma"/>
                <a:ea typeface="Tahoma"/>
                <a:cs typeface="Tahoma"/>
                <a:sym typeface="Tahoma"/>
              </a:rPr>
              <a:t> Error Conditions: </a:t>
            </a:r>
            <a:r>
              <a:rPr lang="en-US" sz="2400" b="0" i="0" u="none" strike="noStrike" cap="none">
                <a:solidFill>
                  <a:schemeClr val="dk1"/>
                </a:solidFill>
                <a:latin typeface="Tahoma"/>
                <a:ea typeface="Tahoma"/>
                <a:cs typeface="Tahoma"/>
                <a:sym typeface="Tahoma"/>
              </a:rPr>
              <a:t>Kiểm tra xem nội dung thông báo lỗi có hiển thị đúng không</a:t>
            </a:r>
            <a:endParaRPr sz="2400" b="0" i="0" u="none" strike="noStrike" cap="none">
              <a:solidFill>
                <a:schemeClr val="dk1"/>
              </a:solidFill>
              <a:latin typeface="Tahoma"/>
              <a:ea typeface="Tahoma"/>
              <a:cs typeface="Tahoma"/>
              <a:sym typeface="Tahoma"/>
            </a:endParaRPr>
          </a:p>
          <a:p>
            <a:pPr marL="238759" marR="0" lvl="0" indent="0" algn="l"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4"/>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FUNCTIONAL TESTING</a:t>
            </a:r>
            <a:endParaRPr/>
          </a:p>
        </p:txBody>
      </p:sp>
      <p:sp>
        <p:nvSpPr>
          <p:cNvPr id="469" name="Google Shape;469;p54"/>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470" name="Google Shape;470;p54" descr="Image result for integration testing imag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54" descr="Image result for integration testing image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54" descr="Image result for integration testing images"/>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54"/>
          <p:cNvSpPr txBox="1"/>
          <p:nvPr/>
        </p:nvSpPr>
        <p:spPr>
          <a:xfrm>
            <a:off x="1066800" y="1143000"/>
            <a:ext cx="7772400" cy="5029199"/>
          </a:xfrm>
          <a:prstGeom prst="rect">
            <a:avLst/>
          </a:prstGeom>
          <a:noFill/>
          <a:ln>
            <a:noFill/>
          </a:ln>
        </p:spPr>
        <p:txBody>
          <a:bodyPr spcFirstLastPara="1" wrap="square" lIns="91425" tIns="45700" rIns="91425" bIns="45700" anchor="t" anchorCtr="0">
            <a:noAutofit/>
          </a:bodyPr>
          <a:lstStyle/>
          <a:p>
            <a:pPr marL="754063" marR="0" lvl="0" indent="-457200" algn="l" rtl="0">
              <a:lnSpc>
                <a:spcPct val="150000"/>
              </a:lnSpc>
              <a:spcBef>
                <a:spcPts val="0"/>
              </a:spcBef>
              <a:spcAft>
                <a:spcPts val="0"/>
              </a:spcAft>
              <a:buClr>
                <a:schemeClr val="accent1"/>
              </a:buClr>
              <a:buSzPts val="1920"/>
              <a:buFont typeface="Noto Sans Symbols"/>
              <a:buChar char="●"/>
            </a:pPr>
            <a:r>
              <a:rPr lang="en-US" sz="2400" b="0" i="0" u="none" strike="noStrike" cap="none">
                <a:solidFill>
                  <a:schemeClr val="dk1"/>
                </a:solidFill>
                <a:latin typeface="Tahoma"/>
                <a:ea typeface="Tahoma"/>
                <a:cs typeface="Tahoma"/>
                <a:sym typeface="Tahoma"/>
              </a:rPr>
              <a:t>Test như thế nào?</a:t>
            </a:r>
            <a:endParaRPr/>
          </a:p>
          <a:p>
            <a:pPr marL="365125" marR="0" lvl="0" indent="-4445" algn="just"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p:txBody>
      </p:sp>
      <p:pic>
        <p:nvPicPr>
          <p:cNvPr id="474" name="Google Shape;474;p54" descr="https://cdn.guru99.com/images/FunctionalTestingProcessv1.png"/>
          <p:cNvPicPr preferRelativeResize="0"/>
          <p:nvPr/>
        </p:nvPicPr>
        <p:blipFill rotWithShape="1">
          <a:blip r:embed="rId3">
            <a:alphaModFix/>
          </a:blip>
          <a:srcRect/>
          <a:stretch/>
        </p:blipFill>
        <p:spPr>
          <a:xfrm>
            <a:off x="1600200" y="2133599"/>
            <a:ext cx="6191250" cy="4038599"/>
          </a:xfrm>
          <a:prstGeom prst="rect">
            <a:avLst/>
          </a:prstGeom>
          <a:noFill/>
          <a:ln>
            <a:noFill/>
          </a:ln>
        </p:spPr>
      </p:pic>
      <p:sp>
        <p:nvSpPr>
          <p:cNvPr id="475" name="Google Shape;475;p54"/>
          <p:cNvSpPr/>
          <p:nvPr/>
        </p:nvSpPr>
        <p:spPr>
          <a:xfrm>
            <a:off x="6934200" y="2133599"/>
            <a:ext cx="857250" cy="609601"/>
          </a:xfrm>
          <a:prstGeom prst="ellipse">
            <a:avLst/>
          </a:prstGeom>
          <a:solidFill>
            <a:schemeClr val="accent1"/>
          </a:solidFill>
          <a:ln w="25400" cap="flat" cmpd="sng">
            <a:solidFill>
              <a:srgbClr val="2869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ahoma"/>
              <a:buNone/>
            </a:pPr>
            <a:r>
              <a:rPr lang="en-US" sz="2000" b="1" i="0" u="none" strike="noStrike" cap="none">
                <a:solidFill>
                  <a:schemeClr val="lt1"/>
                </a:solidFill>
                <a:latin typeface="Tahoma"/>
                <a:ea typeface="Tahoma"/>
                <a:cs typeface="Tahoma"/>
                <a:sym typeface="Tahoma"/>
              </a:rPr>
              <a:t>1</a:t>
            </a:r>
            <a:endParaRPr/>
          </a:p>
        </p:txBody>
      </p:sp>
      <p:sp>
        <p:nvSpPr>
          <p:cNvPr id="476" name="Google Shape;476;p54"/>
          <p:cNvSpPr/>
          <p:nvPr/>
        </p:nvSpPr>
        <p:spPr>
          <a:xfrm>
            <a:off x="6934200" y="3200400"/>
            <a:ext cx="857250" cy="609601"/>
          </a:xfrm>
          <a:prstGeom prst="ellipse">
            <a:avLst/>
          </a:prstGeom>
          <a:solidFill>
            <a:schemeClr val="accent1"/>
          </a:solidFill>
          <a:ln w="25400" cap="flat" cmpd="sng">
            <a:solidFill>
              <a:srgbClr val="2869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ahoma"/>
              <a:buNone/>
            </a:pPr>
            <a:r>
              <a:rPr lang="en-US" sz="2000" b="1" i="0" u="none" strike="noStrike" cap="none">
                <a:solidFill>
                  <a:schemeClr val="lt1"/>
                </a:solidFill>
                <a:latin typeface="Tahoma"/>
                <a:ea typeface="Tahoma"/>
                <a:cs typeface="Tahoma"/>
                <a:sym typeface="Tahoma"/>
              </a:rPr>
              <a:t>2</a:t>
            </a:r>
            <a:endParaRPr/>
          </a:p>
        </p:txBody>
      </p:sp>
      <p:sp>
        <p:nvSpPr>
          <p:cNvPr id="477" name="Google Shape;477;p54"/>
          <p:cNvSpPr/>
          <p:nvPr/>
        </p:nvSpPr>
        <p:spPr>
          <a:xfrm>
            <a:off x="6934200" y="4267200"/>
            <a:ext cx="857250" cy="609601"/>
          </a:xfrm>
          <a:prstGeom prst="ellipse">
            <a:avLst/>
          </a:prstGeom>
          <a:solidFill>
            <a:schemeClr val="accent1"/>
          </a:solidFill>
          <a:ln w="25400" cap="flat" cmpd="sng">
            <a:solidFill>
              <a:srgbClr val="2869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ahoma"/>
              <a:buNone/>
            </a:pPr>
            <a:r>
              <a:rPr lang="en-US" sz="2000" b="1" i="0" u="none" strike="noStrike" cap="none">
                <a:solidFill>
                  <a:schemeClr val="lt1"/>
                </a:solidFill>
                <a:latin typeface="Tahoma"/>
                <a:ea typeface="Tahoma"/>
                <a:cs typeface="Tahoma"/>
                <a:sym typeface="Tahoma"/>
              </a:rPr>
              <a:t>3</a:t>
            </a:r>
            <a:endParaRPr/>
          </a:p>
        </p:txBody>
      </p:sp>
      <p:sp>
        <p:nvSpPr>
          <p:cNvPr id="478" name="Google Shape;478;p54"/>
          <p:cNvSpPr/>
          <p:nvPr/>
        </p:nvSpPr>
        <p:spPr>
          <a:xfrm>
            <a:off x="6966957" y="5257800"/>
            <a:ext cx="857250" cy="609601"/>
          </a:xfrm>
          <a:prstGeom prst="ellipse">
            <a:avLst/>
          </a:prstGeom>
          <a:solidFill>
            <a:schemeClr val="accent1"/>
          </a:solidFill>
          <a:ln w="25400" cap="flat" cmpd="sng">
            <a:solidFill>
              <a:srgbClr val="2869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Tahoma"/>
              <a:buNone/>
            </a:pPr>
            <a:r>
              <a:rPr lang="en-US" sz="2000" b="1" i="0" u="none" strike="noStrike" cap="none">
                <a:solidFill>
                  <a:schemeClr val="lt1"/>
                </a:solidFill>
                <a:latin typeface="Tahoma"/>
                <a:ea typeface="Tahoma"/>
                <a:cs typeface="Tahoma"/>
                <a:sym typeface="Tahoma"/>
              </a:rPr>
              <a:t>4</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5"/>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NON-FUNCTIONAL TESTING</a:t>
            </a:r>
            <a:endParaRPr/>
          </a:p>
        </p:txBody>
      </p:sp>
      <p:sp>
        <p:nvSpPr>
          <p:cNvPr id="484" name="Google Shape;484;p55"/>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485" name="Google Shape;485;p55" descr="Image result for integration testing imag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55" descr="Image result for integration testing image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55" descr="Image result for integration testing images"/>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55"/>
          <p:cNvSpPr txBox="1"/>
          <p:nvPr/>
        </p:nvSpPr>
        <p:spPr>
          <a:xfrm>
            <a:off x="1021000" y="1295400"/>
            <a:ext cx="7772400" cy="50292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50000"/>
              </a:lnSpc>
              <a:spcBef>
                <a:spcPts val="0"/>
              </a:spcBef>
              <a:spcAft>
                <a:spcPts val="0"/>
              </a:spcAft>
              <a:buClr>
                <a:schemeClr val="dk1"/>
              </a:buClr>
              <a:buSzPts val="2400"/>
              <a:buFont typeface="Tahoma"/>
              <a:buChar char="❖"/>
            </a:pPr>
            <a:r>
              <a:rPr lang="en-US" sz="2400">
                <a:solidFill>
                  <a:schemeClr val="dk1"/>
                </a:solidFill>
                <a:latin typeface="Tahoma"/>
                <a:ea typeface="Tahoma"/>
                <a:cs typeface="Tahoma"/>
                <a:sym typeface="Tahoma"/>
              </a:rPr>
              <a:t>Loại kiểm thử này tập trung vào các khía cạnh phi chức năng của ứng dụng. Ví dụ như:</a:t>
            </a:r>
            <a:endParaRPr sz="2400">
              <a:solidFill>
                <a:schemeClr val="dk1"/>
              </a:solidFill>
              <a:latin typeface="Tahoma"/>
              <a:ea typeface="Tahoma"/>
              <a:cs typeface="Tahoma"/>
              <a:sym typeface="Tahoma"/>
            </a:endParaRPr>
          </a:p>
          <a:p>
            <a:pPr marL="457200" marR="0" lvl="0" indent="-381000" algn="l" rtl="0">
              <a:lnSpc>
                <a:spcPct val="150000"/>
              </a:lnSpc>
              <a:spcBef>
                <a:spcPts val="0"/>
              </a:spcBef>
              <a:spcAft>
                <a:spcPts val="0"/>
              </a:spcAft>
              <a:buClr>
                <a:schemeClr val="dk1"/>
              </a:buClr>
              <a:buSzPts val="2400"/>
              <a:buFont typeface="Tahoma"/>
              <a:buChar char="-"/>
            </a:pPr>
            <a:r>
              <a:rPr lang="en-US" sz="2400">
                <a:solidFill>
                  <a:schemeClr val="dk1"/>
                </a:solidFill>
                <a:latin typeface="Tahoma"/>
                <a:ea typeface="Tahoma"/>
                <a:cs typeface="Tahoma"/>
                <a:sym typeface="Tahoma"/>
              </a:rPr>
              <a:t>Ứng dụng làm việc trong điều kiện bình thường thế nào?</a:t>
            </a:r>
            <a:endParaRPr sz="2400">
              <a:solidFill>
                <a:schemeClr val="dk1"/>
              </a:solidFill>
              <a:latin typeface="Tahoma"/>
              <a:ea typeface="Tahoma"/>
              <a:cs typeface="Tahoma"/>
              <a:sym typeface="Tahoma"/>
            </a:endParaRPr>
          </a:p>
          <a:p>
            <a:pPr marL="457200" marR="0" lvl="0" indent="-381000" algn="l" rtl="0">
              <a:lnSpc>
                <a:spcPct val="150000"/>
              </a:lnSpc>
              <a:spcBef>
                <a:spcPts val="0"/>
              </a:spcBef>
              <a:spcAft>
                <a:spcPts val="0"/>
              </a:spcAft>
              <a:buClr>
                <a:schemeClr val="dk1"/>
              </a:buClr>
              <a:buSzPts val="2400"/>
              <a:buFont typeface="Tahoma"/>
              <a:buChar char="-"/>
            </a:pPr>
            <a:r>
              <a:rPr lang="en-US" sz="2400">
                <a:solidFill>
                  <a:schemeClr val="dk1"/>
                </a:solidFill>
                <a:latin typeface="Tahoma"/>
                <a:ea typeface="Tahoma"/>
                <a:cs typeface="Tahoma"/>
                <a:sym typeface="Tahoma"/>
              </a:rPr>
              <a:t>Hệ thống sẽ xử lý sao khi có quá nhiều người truy cập đồng thời?</a:t>
            </a:r>
            <a:endParaRPr sz="2400">
              <a:solidFill>
                <a:schemeClr val="dk1"/>
              </a:solidFill>
              <a:latin typeface="Tahoma"/>
              <a:ea typeface="Tahoma"/>
              <a:cs typeface="Tahoma"/>
              <a:sym typeface="Tahoma"/>
            </a:endParaRPr>
          </a:p>
          <a:p>
            <a:pPr marL="457200" marR="0" lvl="0" indent="-381000" algn="l" rtl="0">
              <a:lnSpc>
                <a:spcPct val="150000"/>
              </a:lnSpc>
              <a:spcBef>
                <a:spcPts val="0"/>
              </a:spcBef>
              <a:spcAft>
                <a:spcPts val="0"/>
              </a:spcAft>
              <a:buClr>
                <a:schemeClr val="dk1"/>
              </a:buClr>
              <a:buSzPts val="2400"/>
              <a:buFont typeface="Tahoma"/>
              <a:buChar char="-"/>
            </a:pPr>
            <a:r>
              <a:rPr lang="en-US" sz="2400">
                <a:solidFill>
                  <a:schemeClr val="dk1"/>
                </a:solidFill>
                <a:latin typeface="Tahoma"/>
                <a:ea typeface="Tahoma"/>
                <a:cs typeface="Tahoma"/>
                <a:sym typeface="Tahoma"/>
              </a:rPr>
              <a:t>Tính bảo mật của hệ thống thế nào?</a:t>
            </a:r>
            <a:endParaRPr sz="2400">
              <a:solidFill>
                <a:schemeClr val="dk1"/>
              </a:solidFill>
              <a:latin typeface="Tahoma"/>
              <a:ea typeface="Tahoma"/>
              <a:cs typeface="Tahoma"/>
              <a:sym typeface="Tahoma"/>
            </a:endParaRPr>
          </a:p>
          <a:p>
            <a:pPr marL="457200" marR="0" lvl="0" indent="-381000" algn="l" rtl="0">
              <a:lnSpc>
                <a:spcPct val="150000"/>
              </a:lnSpc>
              <a:spcBef>
                <a:spcPts val="0"/>
              </a:spcBef>
              <a:spcAft>
                <a:spcPts val="0"/>
              </a:spcAft>
              <a:buClr>
                <a:schemeClr val="dk1"/>
              </a:buClr>
              <a:buSzPts val="2400"/>
              <a:buFont typeface="Tahoma"/>
              <a:buChar char="-"/>
            </a:pPr>
            <a:r>
              <a:rPr lang="en-US" sz="2400">
                <a:solidFill>
                  <a:schemeClr val="dk1"/>
                </a:solidFill>
                <a:latin typeface="Tahoma"/>
                <a:ea typeface="Tahoma"/>
                <a:cs typeface="Tahoma"/>
                <a:sym typeface="Tahoma"/>
              </a:rPr>
              <a:t>….</a:t>
            </a:r>
            <a:endParaRPr sz="2400">
              <a:solidFill>
                <a:schemeClr val="dk1"/>
              </a:solidFill>
              <a:latin typeface="Tahoma"/>
              <a:ea typeface="Tahoma"/>
              <a:cs typeface="Tahoma"/>
              <a:sym typeface="Tahoma"/>
            </a:endParaRPr>
          </a:p>
          <a:p>
            <a:pPr marL="639763" marR="0" lvl="0" indent="-220979" algn="l"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365125" marR="0" lvl="0" indent="-4445" algn="l"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6"/>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NON-FUNCTIONAL TESTING</a:t>
            </a:r>
            <a:endParaRPr/>
          </a:p>
        </p:txBody>
      </p:sp>
      <p:sp>
        <p:nvSpPr>
          <p:cNvPr id="494" name="Google Shape;494;p56"/>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495" name="Google Shape;495;p56" descr="Image result for integration testing imag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56" descr="Image result for integration testing image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56" descr="Image result for integration testing images"/>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56"/>
          <p:cNvSpPr txBox="1"/>
          <p:nvPr/>
        </p:nvSpPr>
        <p:spPr>
          <a:xfrm>
            <a:off x="990600" y="1066801"/>
            <a:ext cx="7772400" cy="5029199"/>
          </a:xfrm>
          <a:prstGeom prst="rect">
            <a:avLst/>
          </a:prstGeom>
          <a:noFill/>
          <a:ln>
            <a:noFill/>
          </a:ln>
        </p:spPr>
        <p:txBody>
          <a:bodyPr spcFirstLastPara="1" wrap="square" lIns="91425" tIns="45700" rIns="91425" bIns="45700" anchor="t" anchorCtr="0">
            <a:noAutofit/>
          </a:bodyPr>
          <a:lstStyle/>
          <a:p>
            <a:pPr marL="457200" marR="0" lvl="0" indent="-381000" algn="l" rtl="0">
              <a:lnSpc>
                <a:spcPct val="150000"/>
              </a:lnSpc>
              <a:spcBef>
                <a:spcPts val="0"/>
              </a:spcBef>
              <a:spcAft>
                <a:spcPts val="0"/>
              </a:spcAft>
              <a:buClr>
                <a:schemeClr val="dk1"/>
              </a:buClr>
              <a:buSzPts val="2400"/>
              <a:buFont typeface="Tahoma"/>
              <a:buChar char="❖"/>
            </a:pPr>
            <a:r>
              <a:rPr lang="en-US" sz="2400" b="0" i="0" u="none" strike="noStrike" cap="none">
                <a:solidFill>
                  <a:schemeClr val="dk1"/>
                </a:solidFill>
                <a:latin typeface="Tahoma"/>
                <a:ea typeface="Tahoma"/>
                <a:cs typeface="Tahoma"/>
                <a:sym typeface="Tahoma"/>
              </a:rPr>
              <a:t>Một vài loại </a:t>
            </a:r>
            <a:r>
              <a:rPr lang="en-US" sz="2400">
                <a:solidFill>
                  <a:schemeClr val="dk1"/>
                </a:solidFill>
                <a:latin typeface="Tahoma"/>
                <a:ea typeface="Tahoma"/>
                <a:cs typeface="Tahoma"/>
                <a:sym typeface="Tahoma"/>
              </a:rPr>
              <a:t>Kiểm thử</a:t>
            </a:r>
            <a:r>
              <a:rPr lang="en-US" sz="2400" b="0" i="0" u="none" strike="noStrike" cap="none">
                <a:solidFill>
                  <a:schemeClr val="dk1"/>
                </a:solidFill>
                <a:latin typeface="Tahoma"/>
                <a:ea typeface="Tahoma"/>
                <a:cs typeface="Tahoma"/>
                <a:sym typeface="Tahoma"/>
              </a:rPr>
              <a:t> phi chức năng:</a:t>
            </a:r>
            <a:endParaRPr/>
          </a:p>
          <a:p>
            <a:pPr marL="0" marR="0" lvl="0" indent="457200" algn="l" rtl="0">
              <a:lnSpc>
                <a:spcPct val="150000"/>
              </a:lnSpc>
              <a:spcBef>
                <a:spcPts val="600"/>
              </a:spcBef>
              <a:spcAft>
                <a:spcPts val="0"/>
              </a:spcAft>
              <a:buNone/>
            </a:pPr>
            <a:r>
              <a:rPr lang="en-US" sz="2000" b="1" i="0" u="none" strike="noStrike" cap="none">
                <a:solidFill>
                  <a:schemeClr val="dk1"/>
                </a:solidFill>
                <a:latin typeface="Tahoma"/>
                <a:ea typeface="Tahoma"/>
                <a:cs typeface="Tahoma"/>
                <a:sym typeface="Tahoma"/>
              </a:rPr>
              <a:t>Performance testing</a:t>
            </a:r>
            <a:r>
              <a:rPr lang="en-US" sz="2000">
                <a:solidFill>
                  <a:schemeClr val="dk1"/>
                </a:solidFill>
                <a:latin typeface="Tahoma"/>
                <a:ea typeface="Tahoma"/>
                <a:cs typeface="Tahoma"/>
                <a:sym typeface="Tahoma"/>
              </a:rPr>
              <a:t> (Kiểm thử hiệu năng):</a:t>
            </a:r>
            <a:r>
              <a:rPr lang="en-US" sz="2000" b="0" i="0" u="none" strike="noStrike" cap="none">
                <a:solidFill>
                  <a:schemeClr val="dk1"/>
                </a:solidFill>
                <a:latin typeface="Tahoma"/>
                <a:ea typeface="Tahoma"/>
                <a:cs typeface="Tahoma"/>
                <a:sym typeface="Tahoma"/>
              </a:rPr>
              <a:t> </a:t>
            </a:r>
            <a:endParaRPr sz="2000" b="0" i="0" u="none" strike="noStrike" cap="none">
              <a:solidFill>
                <a:schemeClr val="dk1"/>
              </a:solidFill>
              <a:latin typeface="Tahoma"/>
              <a:ea typeface="Tahoma"/>
              <a:cs typeface="Tahoma"/>
              <a:sym typeface="Tahoma"/>
            </a:endParaRPr>
          </a:p>
          <a:p>
            <a:pPr marL="457200" marR="0" lvl="0" indent="-355600" algn="l" rtl="0">
              <a:lnSpc>
                <a:spcPct val="150000"/>
              </a:lnSpc>
              <a:spcBef>
                <a:spcPts val="600"/>
              </a:spcBef>
              <a:spcAft>
                <a:spcPts val="0"/>
              </a:spcAft>
              <a:buClr>
                <a:schemeClr val="dk1"/>
              </a:buClr>
              <a:buSzPts val="2000"/>
              <a:buFont typeface="Tahoma"/>
              <a:buChar char="-"/>
            </a:pPr>
            <a:r>
              <a:rPr lang="en-US" sz="2000">
                <a:solidFill>
                  <a:schemeClr val="dk1"/>
                </a:solidFill>
                <a:latin typeface="Tahoma"/>
                <a:ea typeface="Tahoma"/>
                <a:cs typeface="Tahoma"/>
                <a:sym typeface="Tahoma"/>
              </a:rPr>
              <a:t>Để xác định tốc độ của hệ thống có thể đạt được với một khối lượng công việc cụ thể.</a:t>
            </a:r>
            <a:endParaRPr sz="2000">
              <a:solidFill>
                <a:schemeClr val="dk1"/>
              </a:solidFill>
              <a:latin typeface="Tahoma"/>
              <a:ea typeface="Tahoma"/>
              <a:cs typeface="Tahoma"/>
              <a:sym typeface="Tahoma"/>
            </a:endParaRPr>
          </a:p>
          <a:p>
            <a:pPr marL="457200" marR="0" lvl="0" indent="-355600" algn="l" rtl="0">
              <a:lnSpc>
                <a:spcPct val="150000"/>
              </a:lnSpc>
              <a:spcBef>
                <a:spcPts val="0"/>
              </a:spcBef>
              <a:spcAft>
                <a:spcPts val="0"/>
              </a:spcAft>
              <a:buClr>
                <a:schemeClr val="dk1"/>
              </a:buClr>
              <a:buSzPts val="2000"/>
              <a:buFont typeface="Tahoma"/>
              <a:buChar char="-"/>
            </a:pPr>
            <a:r>
              <a:rPr lang="en-US" sz="2000">
                <a:solidFill>
                  <a:schemeClr val="dk1"/>
                </a:solidFill>
                <a:latin typeface="Tahoma"/>
                <a:ea typeface="Tahoma"/>
                <a:cs typeface="Tahoma"/>
                <a:sym typeface="Tahoma"/>
              </a:rPr>
              <a:t>Nó có thể phục vụ nhiều mục đích khác nhau. Ví dụ như: Chứng minh hệ thống đáp ứng các tiêu chí về hiệu suất, so sánh hệ thống nào chạy nhanh hơn, hoặc tìm xem phần nào của hệ thống gây nên hiệu năng kém...</a:t>
            </a:r>
            <a:endParaRPr sz="2000">
              <a:solidFill>
                <a:schemeClr val="dk1"/>
              </a:solidFill>
              <a:latin typeface="Tahoma"/>
              <a:ea typeface="Tahoma"/>
              <a:cs typeface="Tahoma"/>
              <a:sym typeface="Tahoma"/>
            </a:endParaRPr>
          </a:p>
          <a:p>
            <a:pPr marL="238759" marR="0" lvl="0" indent="0" algn="l" rtl="0">
              <a:lnSpc>
                <a:spcPct val="150000"/>
              </a:lnSpc>
              <a:spcBef>
                <a:spcPts val="600"/>
              </a:spcBef>
              <a:spcAft>
                <a:spcPts val="0"/>
              </a:spcAft>
              <a:buClr>
                <a:schemeClr val="accent1"/>
              </a:buClr>
              <a:buSzPts val="1600"/>
              <a:buFont typeface="Noto Sans Symbols"/>
              <a:buNone/>
            </a:pPr>
            <a:r>
              <a:rPr lang="en-US" sz="2000" b="0" i="0" u="none" strike="noStrike" cap="none">
                <a:solidFill>
                  <a:schemeClr val="dk1"/>
                </a:solidFill>
                <a:latin typeface="Tahoma"/>
                <a:ea typeface="Tahoma"/>
                <a:cs typeface="Tahoma"/>
                <a:sym typeface="Tahoma"/>
              </a:rPr>
              <a:t> </a:t>
            </a:r>
            <a:endParaRPr sz="2000" b="0" i="0" u="none" strike="noStrike" cap="none">
              <a:solidFill>
                <a:schemeClr val="dk1"/>
              </a:solidFill>
              <a:latin typeface="Tahoma"/>
              <a:ea typeface="Tahoma"/>
              <a:cs typeface="Tahoma"/>
              <a:sym typeface="Tahoma"/>
            </a:endParaRPr>
          </a:p>
          <a:p>
            <a:pPr marL="639763" marR="0" lvl="0" indent="-220979" algn="l"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365125" marR="0" lvl="0" indent="-4445" algn="l"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7"/>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NON-FUNCTIONAL TESTING</a:t>
            </a:r>
            <a:endParaRPr/>
          </a:p>
        </p:txBody>
      </p:sp>
      <p:sp>
        <p:nvSpPr>
          <p:cNvPr id="504" name="Google Shape;504;p57"/>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505" name="Google Shape;505;p57" descr="Image result for integration testing imag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57" descr="Image result for integration testing image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57" descr="Image result for integration testing images"/>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57"/>
          <p:cNvSpPr txBox="1"/>
          <p:nvPr/>
        </p:nvSpPr>
        <p:spPr>
          <a:xfrm>
            <a:off x="990600" y="1066800"/>
            <a:ext cx="7772400" cy="54588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150000"/>
              </a:lnSpc>
              <a:spcBef>
                <a:spcPts val="0"/>
              </a:spcBef>
              <a:spcAft>
                <a:spcPts val="0"/>
              </a:spcAft>
              <a:buClr>
                <a:schemeClr val="dk1"/>
              </a:buClr>
              <a:buSzPts val="2400"/>
              <a:buFont typeface="Tahoma"/>
              <a:buChar char="❖"/>
            </a:pPr>
            <a:r>
              <a:rPr lang="en-US" sz="2400" b="0" i="0" u="none" strike="noStrike" cap="none">
                <a:solidFill>
                  <a:schemeClr val="dk1"/>
                </a:solidFill>
                <a:latin typeface="Tahoma"/>
                <a:ea typeface="Tahoma"/>
                <a:cs typeface="Tahoma"/>
                <a:sym typeface="Tahoma"/>
              </a:rPr>
              <a:t>Một vài loại </a:t>
            </a:r>
            <a:r>
              <a:rPr lang="en-US" sz="2400">
                <a:solidFill>
                  <a:schemeClr val="dk1"/>
                </a:solidFill>
                <a:latin typeface="Tahoma"/>
                <a:ea typeface="Tahoma"/>
                <a:cs typeface="Tahoma"/>
                <a:sym typeface="Tahoma"/>
              </a:rPr>
              <a:t>Kiểm thử</a:t>
            </a:r>
            <a:r>
              <a:rPr lang="en-US" sz="2400" b="0" i="0" u="none" strike="noStrike" cap="none">
                <a:solidFill>
                  <a:schemeClr val="dk1"/>
                </a:solidFill>
                <a:latin typeface="Tahoma"/>
                <a:ea typeface="Tahoma"/>
                <a:cs typeface="Tahoma"/>
                <a:sym typeface="Tahoma"/>
              </a:rPr>
              <a:t> phi chức năng:</a:t>
            </a:r>
            <a:endParaRPr/>
          </a:p>
          <a:p>
            <a:pPr marL="0" marR="0" lvl="0" indent="457200" algn="just" rtl="0">
              <a:lnSpc>
                <a:spcPct val="150000"/>
              </a:lnSpc>
              <a:spcBef>
                <a:spcPts val="600"/>
              </a:spcBef>
              <a:spcAft>
                <a:spcPts val="0"/>
              </a:spcAft>
              <a:buClr>
                <a:schemeClr val="accent1"/>
              </a:buClr>
              <a:buSzPts val="1600"/>
              <a:buFont typeface="Noto Sans Symbols"/>
              <a:buNone/>
            </a:pPr>
            <a:r>
              <a:rPr lang="en-US" sz="2000" b="1" i="0" u="none" strike="noStrike" cap="none">
                <a:solidFill>
                  <a:schemeClr val="dk1"/>
                </a:solidFill>
                <a:latin typeface="Tahoma"/>
                <a:ea typeface="Tahoma"/>
                <a:cs typeface="Tahoma"/>
                <a:sym typeface="Tahoma"/>
              </a:rPr>
              <a:t>Load testing (</a:t>
            </a:r>
            <a:r>
              <a:rPr lang="en-US" sz="2000" b="1">
                <a:solidFill>
                  <a:schemeClr val="dk1"/>
                </a:solidFill>
                <a:latin typeface="Tahoma"/>
                <a:ea typeface="Tahoma"/>
                <a:cs typeface="Tahoma"/>
                <a:sym typeface="Tahoma"/>
              </a:rPr>
              <a:t>Kiểm thử tải lượng)</a:t>
            </a:r>
            <a:r>
              <a:rPr lang="en-US" sz="2000" b="1" i="0" u="none" strike="noStrike" cap="none">
                <a:solidFill>
                  <a:schemeClr val="dk1"/>
                </a:solidFill>
                <a:latin typeface="Tahoma"/>
                <a:ea typeface="Tahoma"/>
                <a:cs typeface="Tahoma"/>
                <a:sym typeface="Tahoma"/>
              </a:rPr>
              <a:t>:</a:t>
            </a:r>
            <a:r>
              <a:rPr lang="en-US" sz="2000" b="0" i="0" u="none" strike="noStrike" cap="none">
                <a:solidFill>
                  <a:schemeClr val="dk1"/>
                </a:solidFill>
                <a:latin typeface="Tahoma"/>
                <a:ea typeface="Tahoma"/>
                <a:cs typeface="Tahoma"/>
                <a:sym typeface="Tahoma"/>
              </a:rPr>
              <a:t> </a:t>
            </a:r>
            <a:endParaRPr sz="2400">
              <a:solidFill>
                <a:srgbClr val="292B2C"/>
              </a:solidFill>
            </a:endParaRPr>
          </a:p>
          <a:p>
            <a:pPr marL="457200" marR="0" lvl="0" indent="-381000" algn="just" rtl="0">
              <a:lnSpc>
                <a:spcPct val="150000"/>
              </a:lnSpc>
              <a:spcBef>
                <a:spcPts val="600"/>
              </a:spcBef>
              <a:spcAft>
                <a:spcPts val="0"/>
              </a:spcAft>
              <a:buClr>
                <a:srgbClr val="292B2C"/>
              </a:buClr>
              <a:buSzPts val="2400"/>
              <a:buChar char="-"/>
            </a:pPr>
            <a:r>
              <a:rPr lang="en-US" sz="2400">
                <a:solidFill>
                  <a:srgbClr val="292B2C"/>
                </a:solidFill>
              </a:rPr>
              <a:t>Load testing được xây dựng để xác định được hiệu suất của hệ thống cả ở điều kiện thường, và trong điều kiện thử nghiệm (với lượng lớn user, lượng lớn dữ liệu...).</a:t>
            </a:r>
            <a:endParaRPr sz="2400">
              <a:solidFill>
                <a:srgbClr val="292B2C"/>
              </a:solidFill>
            </a:endParaRPr>
          </a:p>
          <a:p>
            <a:pPr marL="457200" marR="0" lvl="0" indent="-381000" algn="just" rtl="0">
              <a:lnSpc>
                <a:spcPct val="150000"/>
              </a:lnSpc>
              <a:spcBef>
                <a:spcPts val="0"/>
              </a:spcBef>
              <a:spcAft>
                <a:spcPts val="0"/>
              </a:spcAft>
              <a:buClr>
                <a:srgbClr val="292B2C"/>
              </a:buClr>
              <a:buSzPts val="2400"/>
              <a:buChar char="-"/>
            </a:pPr>
            <a:r>
              <a:rPr lang="en-US" sz="2400">
                <a:solidFill>
                  <a:srgbClr val="292B2C"/>
                </a:solidFill>
              </a:rPr>
              <a:t>Nó giúp xác định khả năng hoạt động tối đa của một ứng dụng.</a:t>
            </a:r>
            <a:endParaRPr sz="2400">
              <a:solidFill>
                <a:srgbClr val="292B2C"/>
              </a:solidFill>
            </a:endParaRPr>
          </a:p>
          <a:p>
            <a:pPr marL="238759" marR="0" lvl="0" indent="0" algn="just" rtl="0">
              <a:lnSpc>
                <a:spcPct val="150000"/>
              </a:lnSpc>
              <a:spcBef>
                <a:spcPts val="600"/>
              </a:spcBef>
              <a:spcAft>
                <a:spcPts val="0"/>
              </a:spcAft>
              <a:buClr>
                <a:schemeClr val="accent1"/>
              </a:buClr>
              <a:buSzPts val="1600"/>
              <a:buFont typeface="Noto Sans Symbols"/>
              <a:buNone/>
            </a:pPr>
            <a:r>
              <a:rPr lang="en-US" sz="2000" b="0" i="0" u="none" strike="noStrike" cap="none">
                <a:solidFill>
                  <a:schemeClr val="dk1"/>
                </a:solidFill>
                <a:latin typeface="Tahoma"/>
                <a:ea typeface="Tahoma"/>
                <a:cs typeface="Tahoma"/>
                <a:sym typeface="Tahoma"/>
              </a:rPr>
              <a:t> </a:t>
            </a:r>
            <a:endParaRPr sz="2000" b="0" i="0" u="none" strike="noStrike" cap="none">
              <a:solidFill>
                <a:schemeClr val="dk1"/>
              </a:solidFill>
              <a:latin typeface="Tahoma"/>
              <a:ea typeface="Tahoma"/>
              <a:cs typeface="Tahoma"/>
              <a:sym typeface="Tahoma"/>
            </a:endParaRPr>
          </a:p>
          <a:p>
            <a:pPr marL="639763" marR="0" lvl="0" indent="-220979" algn="l"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365125" marR="0" lvl="0" indent="-4445" algn="l"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3"/>
          <p:cNvSpPr txBox="1">
            <a:spLocks noGrp="1"/>
          </p:cNvSpPr>
          <p:nvPr>
            <p:ph type="title"/>
          </p:nvPr>
        </p:nvSpPr>
        <p:spPr>
          <a:xfrm>
            <a:off x="1162100" y="76200"/>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thác nước</a:t>
            </a:r>
            <a:endParaRPr sz="4300" b="0" i="0" u="none" strike="noStrike" cap="none">
              <a:solidFill>
                <a:srgbClr val="572314"/>
              </a:solidFill>
              <a:latin typeface="Tahoma"/>
              <a:ea typeface="Tahoma"/>
              <a:cs typeface="Tahoma"/>
              <a:sym typeface="Tahoma"/>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pic>
        <p:nvPicPr>
          <p:cNvPr id="111" name="Google Shape;111;p13" descr="Hình ảnh có liên quan"/>
          <p:cNvPicPr preferRelativeResize="0"/>
          <p:nvPr/>
        </p:nvPicPr>
        <p:blipFill rotWithShape="1">
          <a:blip r:embed="rId3">
            <a:alphaModFix/>
          </a:blip>
          <a:srcRect/>
          <a:stretch/>
        </p:blipFill>
        <p:spPr>
          <a:xfrm>
            <a:off x="3075878" y="2932771"/>
            <a:ext cx="3397660" cy="2020229"/>
          </a:xfrm>
          <a:prstGeom prst="rect">
            <a:avLst/>
          </a:prstGeom>
          <a:noFill/>
          <a:ln>
            <a:noFill/>
          </a:ln>
        </p:spPr>
      </p:pic>
      <p:sp>
        <p:nvSpPr>
          <p:cNvPr id="112" name="Google Shape;112;p13" descr="Kết quả hình ảnh cho interview custom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3"/>
          <p:cNvSpPr txBox="1"/>
          <p:nvPr/>
        </p:nvSpPr>
        <p:spPr>
          <a:xfrm>
            <a:off x="1079008" y="5018276"/>
            <a:ext cx="7391400" cy="85260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US" sz="1400" b="0" i="1" u="none" strike="noStrike" cap="none">
                <a:solidFill>
                  <a:srgbClr val="000000"/>
                </a:solidFill>
                <a:latin typeface="Arial"/>
                <a:ea typeface="Arial"/>
                <a:cs typeface="Arial"/>
                <a:sym typeface="Arial"/>
              </a:rPr>
              <a:t> Gặp gỡ khách hàng để thu thập thông tin yêu cầu phần mềm. </a:t>
            </a:r>
            <a:endParaRPr/>
          </a:p>
          <a:p>
            <a:pPr marL="0" marR="0" lvl="0" indent="0" algn="l" rtl="0">
              <a:lnSpc>
                <a:spcPct val="150000"/>
              </a:lnSpc>
              <a:spcBef>
                <a:spcPts val="1200"/>
              </a:spcBef>
              <a:spcAft>
                <a:spcPts val="0"/>
              </a:spcAft>
              <a:buClr>
                <a:srgbClr val="000000"/>
              </a:buClr>
              <a:buSzPts val="1400"/>
              <a:buFont typeface="Arial"/>
              <a:buNone/>
            </a:pPr>
            <a:r>
              <a:rPr lang="en-US" sz="1400" b="1" i="1" u="none" strike="noStrike" cap="none">
                <a:solidFill>
                  <a:srgbClr val="000000"/>
                </a:solidFill>
                <a:latin typeface="Arial"/>
                <a:ea typeface="Arial"/>
                <a:cs typeface="Arial"/>
                <a:sym typeface="Arial"/>
              </a:rPr>
              <a:t> </a:t>
            </a:r>
            <a:r>
              <a:rPr lang="en-US" sz="1400" b="0" i="1" u="none" strike="noStrike" cap="none">
                <a:solidFill>
                  <a:srgbClr val="000000"/>
                </a:solidFill>
                <a:latin typeface="Arial"/>
                <a:ea typeface="Arial"/>
                <a:cs typeface="Arial"/>
                <a:sym typeface="Arial"/>
              </a:rPr>
              <a:t>Out put: Tài liệu đặc tả yêu cầu nghiệp vụ (Business requirement specification - BRS)  </a:t>
            </a:r>
            <a:endParaRPr/>
          </a:p>
        </p:txBody>
      </p:sp>
      <p:sp>
        <p:nvSpPr>
          <p:cNvPr id="114" name="Google Shape;114;p13"/>
          <p:cNvSpPr/>
          <p:nvPr/>
        </p:nvSpPr>
        <p:spPr>
          <a:xfrm>
            <a:off x="2209801" y="1905000"/>
            <a:ext cx="1371600" cy="838200"/>
          </a:xfrm>
          <a:prstGeom prst="wedgeRoundRectCallout">
            <a:avLst>
              <a:gd name="adj1" fmla="val 66264"/>
              <a:gd name="adj2" fmla="val 102729"/>
              <a:gd name="adj3" fmla="val 16667"/>
            </a:avLst>
          </a:prstGeom>
          <a:solidFill>
            <a:srgbClr val="FFF2D1"/>
          </a:solidFill>
          <a:ln w="25400" cap="flat" cmpd="sng">
            <a:solidFill>
              <a:srgbClr val="2869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What …?</a:t>
            </a:r>
            <a:endParaRPr/>
          </a:p>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How…?</a:t>
            </a:r>
            <a:endParaRPr/>
          </a:p>
        </p:txBody>
      </p:sp>
      <p:sp>
        <p:nvSpPr>
          <p:cNvPr id="115" name="Google Shape;115;p13"/>
          <p:cNvSpPr/>
          <p:nvPr/>
        </p:nvSpPr>
        <p:spPr>
          <a:xfrm>
            <a:off x="5334000" y="2171700"/>
            <a:ext cx="1371600" cy="495300"/>
          </a:xfrm>
          <a:prstGeom prst="wedgeEllipseCallout">
            <a:avLst>
              <a:gd name="adj1" fmla="val -44410"/>
              <a:gd name="adj2" fmla="val 127791"/>
            </a:avLst>
          </a:prstGeom>
          <a:solidFill>
            <a:schemeClr val="accent1"/>
          </a:solidFill>
          <a:ln w="25400" cap="flat" cmpd="sng">
            <a:solidFill>
              <a:srgbClr val="28697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I need…</a:t>
            </a:r>
            <a:endParaRPr/>
          </a:p>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I want…</a:t>
            </a:r>
            <a:endParaRPr/>
          </a:p>
        </p:txBody>
      </p:sp>
      <p:sp>
        <p:nvSpPr>
          <p:cNvPr id="116" name="Google Shape;116;p13"/>
          <p:cNvSpPr txBox="1"/>
          <p:nvPr/>
        </p:nvSpPr>
        <p:spPr>
          <a:xfrm>
            <a:off x="1295400" y="914400"/>
            <a:ext cx="5029200" cy="4924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Tahoma"/>
              <a:buNone/>
            </a:pPr>
            <a:r>
              <a:rPr lang="en-US" sz="2600" b="1" i="0" u="none" strike="noStrike" cap="none">
                <a:solidFill>
                  <a:srgbClr val="000000"/>
                </a:solidFill>
                <a:latin typeface="Tahoma"/>
                <a:ea typeface="Tahoma"/>
                <a:cs typeface="Tahoma"/>
                <a:sym typeface="Tahoma"/>
              </a:rPr>
              <a:t>1. Pha xác định yêu cầu</a:t>
            </a:r>
            <a:endParaRPr sz="2600" b="1" i="0" u="none" strike="noStrike" cap="none">
              <a:solidFill>
                <a:srgbClr val="000000"/>
              </a:solidFill>
              <a:latin typeface="Tahoma"/>
              <a:ea typeface="Tahoma"/>
              <a:cs typeface="Tahoma"/>
              <a:sym typeface="Tahom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8"/>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NON-FUNCTIONAL TESTING</a:t>
            </a:r>
            <a:endParaRPr/>
          </a:p>
        </p:txBody>
      </p:sp>
      <p:sp>
        <p:nvSpPr>
          <p:cNvPr id="514" name="Google Shape;514;p58"/>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515" name="Google Shape;515;p58" descr="Image result for integration testing imag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58" descr="Image result for integration testing image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58" descr="Image result for integration testing images"/>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58"/>
          <p:cNvSpPr txBox="1"/>
          <p:nvPr/>
        </p:nvSpPr>
        <p:spPr>
          <a:xfrm>
            <a:off x="990600" y="1066801"/>
            <a:ext cx="7772400" cy="5029199"/>
          </a:xfrm>
          <a:prstGeom prst="rect">
            <a:avLst/>
          </a:prstGeom>
          <a:noFill/>
          <a:ln>
            <a:noFill/>
          </a:ln>
        </p:spPr>
        <p:txBody>
          <a:bodyPr spcFirstLastPara="1" wrap="square" lIns="91425" tIns="45700" rIns="91425" bIns="45700" anchor="t" anchorCtr="0">
            <a:noAutofit/>
          </a:bodyPr>
          <a:lstStyle/>
          <a:p>
            <a:pPr marL="457200" marR="0" lvl="0" indent="-381000" algn="l" rtl="0">
              <a:lnSpc>
                <a:spcPct val="150000"/>
              </a:lnSpc>
              <a:spcBef>
                <a:spcPts val="0"/>
              </a:spcBef>
              <a:spcAft>
                <a:spcPts val="0"/>
              </a:spcAft>
              <a:buClr>
                <a:schemeClr val="dk1"/>
              </a:buClr>
              <a:buSzPts val="2400"/>
              <a:buFont typeface="Tahoma"/>
              <a:buChar char="❖"/>
            </a:pPr>
            <a:r>
              <a:rPr lang="en-US" sz="2400" b="0" i="0" u="none" strike="noStrike" cap="none">
                <a:solidFill>
                  <a:schemeClr val="dk1"/>
                </a:solidFill>
                <a:latin typeface="Tahoma"/>
                <a:ea typeface="Tahoma"/>
                <a:cs typeface="Tahoma"/>
                <a:sym typeface="Tahoma"/>
              </a:rPr>
              <a:t>Một vài loại </a:t>
            </a:r>
            <a:r>
              <a:rPr lang="en-US" sz="2400">
                <a:solidFill>
                  <a:schemeClr val="dk1"/>
                </a:solidFill>
                <a:latin typeface="Tahoma"/>
                <a:ea typeface="Tahoma"/>
                <a:cs typeface="Tahoma"/>
                <a:sym typeface="Tahoma"/>
              </a:rPr>
              <a:t>kiểm thử</a:t>
            </a:r>
            <a:r>
              <a:rPr lang="en-US" sz="2400" b="0" i="0" u="none" strike="noStrike" cap="none">
                <a:solidFill>
                  <a:schemeClr val="dk1"/>
                </a:solidFill>
                <a:latin typeface="Tahoma"/>
                <a:ea typeface="Tahoma"/>
                <a:cs typeface="Tahoma"/>
                <a:sym typeface="Tahoma"/>
              </a:rPr>
              <a:t> phi chức năng:</a:t>
            </a:r>
            <a:endParaRPr/>
          </a:p>
          <a:p>
            <a:pPr marL="238759" marR="0" lvl="0" indent="0" algn="just" rtl="0">
              <a:lnSpc>
                <a:spcPct val="150000"/>
              </a:lnSpc>
              <a:spcBef>
                <a:spcPts val="600"/>
              </a:spcBef>
              <a:spcAft>
                <a:spcPts val="0"/>
              </a:spcAft>
              <a:buClr>
                <a:schemeClr val="accent1"/>
              </a:buClr>
              <a:buSzPts val="1600"/>
              <a:buFont typeface="Noto Sans Symbols"/>
              <a:buNone/>
            </a:pPr>
            <a:r>
              <a:rPr lang="en-US" sz="2000" b="1" i="0" u="none" strike="noStrike" cap="none">
                <a:solidFill>
                  <a:schemeClr val="dk1"/>
                </a:solidFill>
                <a:latin typeface="Tahoma"/>
                <a:ea typeface="Tahoma"/>
                <a:cs typeface="Tahoma"/>
                <a:sym typeface="Tahoma"/>
              </a:rPr>
              <a:t>Stress test</a:t>
            </a:r>
            <a:r>
              <a:rPr lang="en-US" sz="2000" b="1">
                <a:solidFill>
                  <a:schemeClr val="dk1"/>
                </a:solidFill>
                <a:latin typeface="Tahoma"/>
                <a:ea typeface="Tahoma"/>
                <a:cs typeface="Tahoma"/>
                <a:sym typeface="Tahoma"/>
              </a:rPr>
              <a:t> (Kiểm thử áp lực): </a:t>
            </a:r>
            <a:endParaRPr sz="2000" b="1">
              <a:solidFill>
                <a:schemeClr val="dk1"/>
              </a:solidFill>
              <a:latin typeface="Tahoma"/>
              <a:ea typeface="Tahoma"/>
              <a:cs typeface="Tahoma"/>
              <a:sym typeface="Tahoma"/>
            </a:endParaRPr>
          </a:p>
          <a:p>
            <a:pPr marL="457200" marR="0" lvl="0" indent="-381000" algn="just" rtl="0">
              <a:lnSpc>
                <a:spcPct val="150000"/>
              </a:lnSpc>
              <a:spcBef>
                <a:spcPts val="600"/>
              </a:spcBef>
              <a:spcAft>
                <a:spcPts val="0"/>
              </a:spcAft>
              <a:buClr>
                <a:schemeClr val="dk1"/>
              </a:buClr>
              <a:buSzPts val="2400"/>
              <a:buFont typeface="Tahoma"/>
              <a:buChar char="-"/>
            </a:pPr>
            <a:r>
              <a:rPr lang="en-US" sz="2400">
                <a:solidFill>
                  <a:schemeClr val="dk1"/>
                </a:solidFill>
                <a:latin typeface="Tahoma"/>
                <a:ea typeface="Tahoma"/>
                <a:cs typeface="Tahoma"/>
                <a:sym typeface="Tahoma"/>
              </a:rPr>
              <a:t>Đánh giá xem hiệu suất của hệ thống có được như mong đợi sử dụng hết tài nguyên hay không. Ví dụ:</a:t>
            </a:r>
            <a:endParaRPr sz="2400">
              <a:solidFill>
                <a:schemeClr val="dk1"/>
              </a:solidFill>
              <a:latin typeface="Tahoma"/>
              <a:ea typeface="Tahoma"/>
              <a:cs typeface="Tahoma"/>
              <a:sym typeface="Tahoma"/>
            </a:endParaRPr>
          </a:p>
          <a:p>
            <a:pPr marL="914400" lvl="0" indent="-381000" algn="l" rtl="0">
              <a:lnSpc>
                <a:spcPct val="115000"/>
              </a:lnSpc>
              <a:spcBef>
                <a:spcPts val="0"/>
              </a:spcBef>
              <a:spcAft>
                <a:spcPts val="0"/>
              </a:spcAft>
              <a:buClr>
                <a:srgbClr val="292B2C"/>
              </a:buClr>
              <a:buSzPts val="2400"/>
              <a:buChar char="+"/>
            </a:pPr>
            <a:r>
              <a:rPr lang="en-US" sz="2400">
                <a:solidFill>
                  <a:srgbClr val="292B2C"/>
                </a:solidFill>
              </a:rPr>
              <a:t>Thử nghiệm trên bộ nhớ thấp hoặc không gian đĩa thấp</a:t>
            </a:r>
            <a:endParaRPr sz="2400">
              <a:solidFill>
                <a:srgbClr val="292B2C"/>
              </a:solidFill>
            </a:endParaRPr>
          </a:p>
          <a:p>
            <a:pPr marL="914400" lvl="0" indent="-381000" algn="l" rtl="0">
              <a:lnSpc>
                <a:spcPct val="115000"/>
              </a:lnSpc>
              <a:spcBef>
                <a:spcPts val="0"/>
              </a:spcBef>
              <a:spcAft>
                <a:spcPts val="0"/>
              </a:spcAft>
              <a:buClr>
                <a:srgbClr val="292B2C"/>
              </a:buClr>
              <a:buSzPts val="2400"/>
              <a:buChar char="+"/>
            </a:pPr>
            <a:r>
              <a:rPr lang="en-US" sz="2400">
                <a:solidFill>
                  <a:srgbClr val="292B2C"/>
                </a:solidFill>
              </a:rPr>
              <a:t>Nhiều người dùng cùng truy cập vào một bộ dữ liệu</a:t>
            </a:r>
            <a:endParaRPr sz="2400">
              <a:solidFill>
                <a:srgbClr val="292B2C"/>
              </a:solidFill>
            </a:endParaRPr>
          </a:p>
          <a:p>
            <a:pPr marL="639763" marR="0" lvl="0" indent="-220979" algn="l" rtl="0">
              <a:lnSpc>
                <a:spcPct val="150000"/>
              </a:lnSpc>
              <a:spcBef>
                <a:spcPts val="7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365125" marR="0" lvl="0" indent="-4445" algn="l"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59"/>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NON-FUNCTIONAL TESTING</a:t>
            </a:r>
            <a:endParaRPr/>
          </a:p>
        </p:txBody>
      </p:sp>
      <p:sp>
        <p:nvSpPr>
          <p:cNvPr id="524" name="Google Shape;524;p59"/>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525" name="Google Shape;525;p59" descr="Image result for integration testing imag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59" descr="Image result for integration testing image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59" descr="Image result for integration testing images"/>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59"/>
          <p:cNvSpPr txBox="1"/>
          <p:nvPr/>
        </p:nvSpPr>
        <p:spPr>
          <a:xfrm>
            <a:off x="990600" y="1066801"/>
            <a:ext cx="7772400" cy="5029199"/>
          </a:xfrm>
          <a:prstGeom prst="rect">
            <a:avLst/>
          </a:prstGeom>
          <a:noFill/>
          <a:ln>
            <a:noFill/>
          </a:ln>
        </p:spPr>
        <p:txBody>
          <a:bodyPr spcFirstLastPara="1" wrap="square" lIns="91425" tIns="45700" rIns="91425" bIns="45700" anchor="t" anchorCtr="0">
            <a:noAutofit/>
          </a:bodyPr>
          <a:lstStyle/>
          <a:p>
            <a:pPr marL="457200" marR="0" lvl="0" indent="-381000" algn="l" rtl="0">
              <a:lnSpc>
                <a:spcPct val="150000"/>
              </a:lnSpc>
              <a:spcBef>
                <a:spcPts val="0"/>
              </a:spcBef>
              <a:spcAft>
                <a:spcPts val="0"/>
              </a:spcAft>
              <a:buClr>
                <a:schemeClr val="dk1"/>
              </a:buClr>
              <a:buSzPts val="2400"/>
              <a:buFont typeface="Tahoma"/>
              <a:buChar char="❖"/>
            </a:pPr>
            <a:r>
              <a:rPr lang="en-US" sz="2400" b="0" i="0" u="none" strike="noStrike" cap="none">
                <a:solidFill>
                  <a:schemeClr val="dk1"/>
                </a:solidFill>
                <a:latin typeface="Tahoma"/>
                <a:ea typeface="Tahoma"/>
                <a:cs typeface="Tahoma"/>
                <a:sym typeface="Tahoma"/>
              </a:rPr>
              <a:t>Một vài loại </a:t>
            </a:r>
            <a:r>
              <a:rPr lang="en-US" sz="2400">
                <a:solidFill>
                  <a:schemeClr val="dk1"/>
                </a:solidFill>
                <a:latin typeface="Tahoma"/>
                <a:ea typeface="Tahoma"/>
                <a:cs typeface="Tahoma"/>
                <a:sym typeface="Tahoma"/>
              </a:rPr>
              <a:t>Kiểm thử</a:t>
            </a:r>
            <a:r>
              <a:rPr lang="en-US" sz="2400" b="0" i="0" u="none" strike="noStrike" cap="none">
                <a:solidFill>
                  <a:schemeClr val="dk1"/>
                </a:solidFill>
                <a:latin typeface="Tahoma"/>
                <a:ea typeface="Tahoma"/>
                <a:cs typeface="Tahoma"/>
                <a:sym typeface="Tahoma"/>
              </a:rPr>
              <a:t> phi chức năng:</a:t>
            </a:r>
            <a:endParaRPr/>
          </a:p>
          <a:p>
            <a:pPr marL="238759" marR="0" lvl="0" indent="0" algn="just" rtl="0">
              <a:lnSpc>
                <a:spcPct val="150000"/>
              </a:lnSpc>
              <a:spcBef>
                <a:spcPts val="600"/>
              </a:spcBef>
              <a:spcAft>
                <a:spcPts val="0"/>
              </a:spcAft>
              <a:buClr>
                <a:schemeClr val="accent1"/>
              </a:buClr>
              <a:buSzPts val="1600"/>
              <a:buFont typeface="Noto Sans Symbols"/>
              <a:buNone/>
            </a:pPr>
            <a:r>
              <a:rPr lang="en-US" sz="2000" b="1" i="0" u="none" strike="noStrike" cap="none">
                <a:solidFill>
                  <a:schemeClr val="dk1"/>
                </a:solidFill>
                <a:latin typeface="Tahoma"/>
                <a:ea typeface="Tahoma"/>
                <a:cs typeface="Tahoma"/>
                <a:sym typeface="Tahoma"/>
              </a:rPr>
              <a:t>Usability </a:t>
            </a:r>
            <a:r>
              <a:rPr lang="en-US" sz="2000" b="1">
                <a:solidFill>
                  <a:schemeClr val="dk1"/>
                </a:solidFill>
                <a:latin typeface="Tahoma"/>
                <a:ea typeface="Tahoma"/>
                <a:cs typeface="Tahoma"/>
                <a:sym typeface="Tahoma"/>
              </a:rPr>
              <a:t>test (Kiểm thử tính dễ sử dụng)</a:t>
            </a:r>
            <a:r>
              <a:rPr lang="en-US" sz="2000" b="1" i="0" u="none" strike="noStrike" cap="none">
                <a:solidFill>
                  <a:schemeClr val="dk1"/>
                </a:solidFill>
                <a:latin typeface="Tahoma"/>
                <a:ea typeface="Tahoma"/>
                <a:cs typeface="Tahoma"/>
                <a:sym typeface="Tahoma"/>
              </a:rPr>
              <a:t>:</a:t>
            </a:r>
            <a:r>
              <a:rPr lang="en-US" sz="2000" b="0" i="0" u="none" strike="noStrike" cap="none">
                <a:solidFill>
                  <a:schemeClr val="dk1"/>
                </a:solidFill>
                <a:latin typeface="Tahoma"/>
                <a:ea typeface="Tahoma"/>
                <a:cs typeface="Tahoma"/>
                <a:sym typeface="Tahoma"/>
              </a:rPr>
              <a:t> </a:t>
            </a:r>
            <a:endParaRPr sz="2000" b="0" i="0" u="none" strike="noStrike" cap="none">
              <a:solidFill>
                <a:schemeClr val="dk1"/>
              </a:solidFill>
              <a:latin typeface="Tahoma"/>
              <a:ea typeface="Tahoma"/>
              <a:cs typeface="Tahoma"/>
              <a:sym typeface="Tahoma"/>
            </a:endParaRPr>
          </a:p>
          <a:p>
            <a:pPr marL="457200" marR="0" lvl="0" indent="-381000" algn="just" rtl="0">
              <a:lnSpc>
                <a:spcPct val="150000"/>
              </a:lnSpc>
              <a:spcBef>
                <a:spcPts val="600"/>
              </a:spcBef>
              <a:spcAft>
                <a:spcPts val="0"/>
              </a:spcAft>
              <a:buClr>
                <a:schemeClr val="dk1"/>
              </a:buClr>
              <a:buSzPts val="2400"/>
              <a:buFont typeface="Tahoma"/>
              <a:buChar char="-"/>
            </a:pPr>
            <a:r>
              <a:rPr lang="en-US" sz="2400">
                <a:solidFill>
                  <a:schemeClr val="dk1"/>
                </a:solidFill>
                <a:latin typeface="Tahoma"/>
                <a:ea typeface="Tahoma"/>
                <a:cs typeface="Tahoma"/>
                <a:sym typeface="Tahoma"/>
              </a:rPr>
              <a:t>N</a:t>
            </a:r>
            <a:r>
              <a:rPr lang="en-US" sz="2400" b="0" i="0" u="none" strike="noStrike" cap="none">
                <a:solidFill>
                  <a:schemeClr val="dk1"/>
                </a:solidFill>
                <a:latin typeface="Tahoma"/>
                <a:ea typeface="Tahoma"/>
                <a:cs typeface="Tahoma"/>
                <a:sym typeface="Tahoma"/>
              </a:rPr>
              <a:t>gười kiểm thử sẽ đóng vai trò trong vai trò người sử dụng từ đó đánh giá giao diện người dùng dễ dàng như thế nào. </a:t>
            </a:r>
            <a:endParaRPr sz="2400">
              <a:solidFill>
                <a:schemeClr val="dk1"/>
              </a:solidFill>
              <a:latin typeface="Tahoma"/>
              <a:ea typeface="Tahoma"/>
              <a:cs typeface="Tahoma"/>
              <a:sym typeface="Tahoma"/>
            </a:endParaRPr>
          </a:p>
          <a:p>
            <a:pPr marL="457200" marR="0" lvl="0" indent="-381000" algn="just" rtl="0">
              <a:lnSpc>
                <a:spcPct val="150000"/>
              </a:lnSpc>
              <a:spcBef>
                <a:spcPts val="0"/>
              </a:spcBef>
              <a:spcAft>
                <a:spcPts val="0"/>
              </a:spcAft>
              <a:buClr>
                <a:schemeClr val="dk1"/>
              </a:buClr>
              <a:buSzPts val="2400"/>
              <a:buFont typeface="Tahoma"/>
              <a:buChar char="-"/>
            </a:pPr>
            <a:r>
              <a:rPr lang="en-US" sz="2400" b="0" i="0" u="none" strike="noStrike" cap="none">
                <a:solidFill>
                  <a:schemeClr val="dk1"/>
                </a:solidFill>
                <a:latin typeface="Tahoma"/>
                <a:ea typeface="Tahoma"/>
                <a:cs typeface="Tahoma"/>
                <a:sym typeface="Tahoma"/>
              </a:rPr>
              <a:t>Theo Nielsen, test usability được định nghĩa bởi 5 yếu tố: dễ sử dụng, dễ tìm hiểu , dễ nhớ, ít lỗi và thỏa mãn nhu cầu của người dùng.</a:t>
            </a:r>
            <a:endParaRPr sz="2400" b="0" i="0" u="none" strike="noStrike" cap="none">
              <a:solidFill>
                <a:schemeClr val="dk1"/>
              </a:solidFill>
              <a:latin typeface="Tahoma"/>
              <a:ea typeface="Tahoma"/>
              <a:cs typeface="Tahoma"/>
              <a:sym typeface="Tahoma"/>
            </a:endParaRPr>
          </a:p>
          <a:p>
            <a:pPr marL="639763" marR="0" lvl="0" indent="-220979" algn="l"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365125" marR="0" lvl="0" indent="-4445" algn="l"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0"/>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NON-FUNCTIONAL TESTING</a:t>
            </a:r>
            <a:endParaRPr/>
          </a:p>
        </p:txBody>
      </p:sp>
      <p:sp>
        <p:nvSpPr>
          <p:cNvPr id="534" name="Google Shape;534;p60"/>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535" name="Google Shape;535;p60" descr="Image result for integration testing imag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60" descr="Image result for integration testing image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60" descr="Image result for integration testing images"/>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60"/>
          <p:cNvSpPr txBox="1"/>
          <p:nvPr/>
        </p:nvSpPr>
        <p:spPr>
          <a:xfrm>
            <a:off x="990600" y="1066801"/>
            <a:ext cx="7772400" cy="5029199"/>
          </a:xfrm>
          <a:prstGeom prst="rect">
            <a:avLst/>
          </a:prstGeom>
          <a:noFill/>
          <a:ln>
            <a:noFill/>
          </a:ln>
        </p:spPr>
        <p:txBody>
          <a:bodyPr spcFirstLastPara="1" wrap="square" lIns="91425" tIns="45700" rIns="91425" bIns="45700" anchor="t" anchorCtr="0">
            <a:noAutofit/>
          </a:bodyPr>
          <a:lstStyle/>
          <a:p>
            <a:pPr marL="457200" marR="0" lvl="0" indent="-381000" algn="l" rtl="0">
              <a:lnSpc>
                <a:spcPct val="150000"/>
              </a:lnSpc>
              <a:spcBef>
                <a:spcPts val="0"/>
              </a:spcBef>
              <a:spcAft>
                <a:spcPts val="0"/>
              </a:spcAft>
              <a:buClr>
                <a:schemeClr val="dk1"/>
              </a:buClr>
              <a:buSzPts val="2400"/>
              <a:buFont typeface="Tahoma"/>
              <a:buChar char="❖"/>
            </a:pPr>
            <a:r>
              <a:rPr lang="en-US" sz="2400" b="0" i="0" u="none" strike="noStrike" cap="none">
                <a:solidFill>
                  <a:schemeClr val="dk1"/>
                </a:solidFill>
                <a:latin typeface="Tahoma"/>
                <a:ea typeface="Tahoma"/>
                <a:cs typeface="Tahoma"/>
                <a:sym typeface="Tahoma"/>
              </a:rPr>
              <a:t>Một vài loại </a:t>
            </a:r>
            <a:r>
              <a:rPr lang="en-US" sz="2400">
                <a:solidFill>
                  <a:schemeClr val="dk1"/>
                </a:solidFill>
                <a:latin typeface="Tahoma"/>
                <a:ea typeface="Tahoma"/>
                <a:cs typeface="Tahoma"/>
                <a:sym typeface="Tahoma"/>
              </a:rPr>
              <a:t>kiểm thử</a:t>
            </a:r>
            <a:r>
              <a:rPr lang="en-US" sz="2400" b="0" i="0" u="none" strike="noStrike" cap="none">
                <a:solidFill>
                  <a:schemeClr val="dk1"/>
                </a:solidFill>
                <a:latin typeface="Tahoma"/>
                <a:ea typeface="Tahoma"/>
                <a:cs typeface="Tahoma"/>
                <a:sym typeface="Tahoma"/>
              </a:rPr>
              <a:t> phi chức năng:</a:t>
            </a:r>
            <a:endParaRPr/>
          </a:p>
          <a:p>
            <a:pPr marL="238759" marR="0" lvl="0" indent="0" algn="just" rtl="0">
              <a:lnSpc>
                <a:spcPct val="150000"/>
              </a:lnSpc>
              <a:spcBef>
                <a:spcPts val="600"/>
              </a:spcBef>
              <a:spcAft>
                <a:spcPts val="0"/>
              </a:spcAft>
              <a:buClr>
                <a:schemeClr val="accent1"/>
              </a:buClr>
              <a:buSzPts val="1600"/>
              <a:buFont typeface="Noto Sans Symbols"/>
              <a:buNone/>
            </a:pPr>
            <a:r>
              <a:rPr lang="en-US" sz="2000" b="1" i="0" u="none" strike="noStrike" cap="none">
                <a:solidFill>
                  <a:schemeClr val="dk1"/>
                </a:solidFill>
                <a:latin typeface="Tahoma"/>
                <a:ea typeface="Tahoma"/>
                <a:cs typeface="Tahoma"/>
                <a:sym typeface="Tahoma"/>
              </a:rPr>
              <a:t>Security test</a:t>
            </a:r>
            <a:r>
              <a:rPr lang="en-US" sz="2000" b="1">
                <a:solidFill>
                  <a:schemeClr val="dk1"/>
                </a:solidFill>
                <a:latin typeface="Tahoma"/>
                <a:ea typeface="Tahoma"/>
                <a:cs typeface="Tahoma"/>
                <a:sym typeface="Tahoma"/>
              </a:rPr>
              <a:t> (Kiểm thử bảo mật):</a:t>
            </a:r>
            <a:endParaRPr sz="2000" b="1">
              <a:solidFill>
                <a:schemeClr val="dk1"/>
              </a:solidFill>
              <a:latin typeface="Tahoma"/>
              <a:ea typeface="Tahoma"/>
              <a:cs typeface="Tahoma"/>
              <a:sym typeface="Tahoma"/>
            </a:endParaRPr>
          </a:p>
          <a:p>
            <a:pPr marL="457200" marR="0" lvl="0" indent="-355600" algn="just" rtl="0">
              <a:lnSpc>
                <a:spcPct val="150000"/>
              </a:lnSpc>
              <a:spcBef>
                <a:spcPts val="600"/>
              </a:spcBef>
              <a:spcAft>
                <a:spcPts val="0"/>
              </a:spcAft>
              <a:buClr>
                <a:schemeClr val="dk1"/>
              </a:buClr>
              <a:buSzPts val="2000"/>
              <a:buFont typeface="Tahoma"/>
              <a:buChar char="-"/>
            </a:pPr>
            <a:r>
              <a:rPr lang="en-US" sz="2000">
                <a:solidFill>
                  <a:schemeClr val="dk1"/>
                </a:solidFill>
                <a:latin typeface="Tahoma"/>
                <a:ea typeface="Tahoma"/>
                <a:cs typeface="Tahoma"/>
                <a:sym typeface="Tahoma"/>
              </a:rPr>
              <a:t>Kiểm thử bảo mật nhằm mục đích kiểm tra xem ứng dụng có được bảo mật không.</a:t>
            </a:r>
            <a:endParaRPr sz="2000">
              <a:solidFill>
                <a:schemeClr val="dk1"/>
              </a:solidFill>
              <a:latin typeface="Tahoma"/>
              <a:ea typeface="Tahoma"/>
              <a:cs typeface="Tahoma"/>
              <a:sym typeface="Tahoma"/>
            </a:endParaRPr>
          </a:p>
          <a:p>
            <a:pPr marL="457200" marR="0" lvl="0" indent="-355600" algn="just" rtl="0">
              <a:lnSpc>
                <a:spcPct val="150000"/>
              </a:lnSpc>
              <a:spcBef>
                <a:spcPts val="0"/>
              </a:spcBef>
              <a:spcAft>
                <a:spcPts val="0"/>
              </a:spcAft>
              <a:buClr>
                <a:schemeClr val="dk1"/>
              </a:buClr>
              <a:buSzPts val="2000"/>
              <a:buFont typeface="Tahoma"/>
              <a:buChar char="-"/>
            </a:pPr>
            <a:r>
              <a:rPr lang="en-US" sz="2000">
                <a:solidFill>
                  <a:schemeClr val="dk1"/>
                </a:solidFill>
                <a:latin typeface="Tahoma"/>
                <a:ea typeface="Tahoma"/>
                <a:cs typeface="Tahoma"/>
                <a:sym typeface="Tahoma"/>
              </a:rPr>
              <a:t>Đó là một quá trình để xác định rằng, hệ thống bảo vệ được dữ liệu và duy trì được chức năng như thiết kế ban đầu.</a:t>
            </a:r>
            <a:endParaRPr sz="2000">
              <a:solidFill>
                <a:schemeClr val="dk1"/>
              </a:solidFill>
              <a:latin typeface="Tahoma"/>
              <a:ea typeface="Tahoma"/>
              <a:cs typeface="Tahoma"/>
              <a:sym typeface="Tahoma"/>
            </a:endParaRPr>
          </a:p>
          <a:p>
            <a:pPr marL="238759" marR="0" lvl="0" indent="0" algn="just" rtl="0">
              <a:lnSpc>
                <a:spcPct val="150000"/>
              </a:lnSpc>
              <a:spcBef>
                <a:spcPts val="600"/>
              </a:spcBef>
              <a:spcAft>
                <a:spcPts val="0"/>
              </a:spcAft>
              <a:buClr>
                <a:schemeClr val="accent1"/>
              </a:buClr>
              <a:buSzPts val="1600"/>
              <a:buFont typeface="Noto Sans Symbols"/>
              <a:buNone/>
            </a:pPr>
            <a:r>
              <a:rPr lang="en-US" sz="2000" b="0" i="0" u="none" strike="noStrike" cap="none">
                <a:solidFill>
                  <a:schemeClr val="dk1"/>
                </a:solidFill>
                <a:latin typeface="Tahoma"/>
                <a:ea typeface="Tahoma"/>
                <a:cs typeface="Tahoma"/>
                <a:sym typeface="Tahoma"/>
              </a:rPr>
              <a:t> </a:t>
            </a:r>
            <a:endParaRPr sz="2000" b="0" i="0" u="none" strike="noStrike" cap="none">
              <a:solidFill>
                <a:schemeClr val="dk1"/>
              </a:solidFill>
              <a:latin typeface="Tahoma"/>
              <a:ea typeface="Tahoma"/>
              <a:cs typeface="Tahoma"/>
              <a:sym typeface="Tahoma"/>
            </a:endParaRPr>
          </a:p>
          <a:p>
            <a:pPr marL="365125" marR="0" lvl="0" indent="-4445" algn="l"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1"/>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NON-FUNCTIONAL TESTING</a:t>
            </a:r>
            <a:endParaRPr/>
          </a:p>
        </p:txBody>
      </p:sp>
      <p:sp>
        <p:nvSpPr>
          <p:cNvPr id="544" name="Google Shape;544;p61"/>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545" name="Google Shape;545;p61" descr="Image result for integration testing imag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61" descr="Image result for integration testing image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61" descr="Image result for integration testing images"/>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61"/>
          <p:cNvSpPr txBox="1"/>
          <p:nvPr/>
        </p:nvSpPr>
        <p:spPr>
          <a:xfrm>
            <a:off x="990600" y="1066801"/>
            <a:ext cx="7772400" cy="5029199"/>
          </a:xfrm>
          <a:prstGeom prst="rect">
            <a:avLst/>
          </a:prstGeom>
          <a:noFill/>
          <a:ln>
            <a:noFill/>
          </a:ln>
        </p:spPr>
        <p:txBody>
          <a:bodyPr spcFirstLastPara="1" wrap="square" lIns="91425" tIns="45700" rIns="91425" bIns="45700" anchor="t" anchorCtr="0">
            <a:noAutofit/>
          </a:bodyPr>
          <a:lstStyle/>
          <a:p>
            <a:pPr marL="457200" marR="0" lvl="0" indent="-381000" algn="l" rtl="0">
              <a:lnSpc>
                <a:spcPct val="150000"/>
              </a:lnSpc>
              <a:spcBef>
                <a:spcPts val="0"/>
              </a:spcBef>
              <a:spcAft>
                <a:spcPts val="0"/>
              </a:spcAft>
              <a:buClr>
                <a:schemeClr val="dk1"/>
              </a:buClr>
              <a:buSzPts val="2400"/>
              <a:buFont typeface="Tahoma"/>
              <a:buChar char="❖"/>
            </a:pPr>
            <a:r>
              <a:rPr lang="en-US" sz="2400" b="0" i="0" u="none" strike="noStrike" cap="none">
                <a:solidFill>
                  <a:schemeClr val="dk1"/>
                </a:solidFill>
                <a:latin typeface="Tahoma"/>
                <a:ea typeface="Tahoma"/>
                <a:cs typeface="Tahoma"/>
                <a:sym typeface="Tahoma"/>
              </a:rPr>
              <a:t>Một vài loại </a:t>
            </a:r>
            <a:r>
              <a:rPr lang="en-US" sz="2400">
                <a:solidFill>
                  <a:schemeClr val="dk1"/>
                </a:solidFill>
                <a:latin typeface="Tahoma"/>
                <a:ea typeface="Tahoma"/>
                <a:cs typeface="Tahoma"/>
                <a:sym typeface="Tahoma"/>
              </a:rPr>
              <a:t>kiểm thử</a:t>
            </a:r>
            <a:r>
              <a:rPr lang="en-US" sz="2400" b="0" i="0" u="none" strike="noStrike" cap="none">
                <a:solidFill>
                  <a:schemeClr val="dk1"/>
                </a:solidFill>
                <a:latin typeface="Tahoma"/>
                <a:ea typeface="Tahoma"/>
                <a:cs typeface="Tahoma"/>
                <a:sym typeface="Tahoma"/>
              </a:rPr>
              <a:t> phi chức năng:</a:t>
            </a:r>
            <a:endParaRPr/>
          </a:p>
          <a:p>
            <a:pPr marL="238759" marR="0" lvl="0" indent="0" algn="just" rtl="0">
              <a:lnSpc>
                <a:spcPct val="150000"/>
              </a:lnSpc>
              <a:spcBef>
                <a:spcPts val="600"/>
              </a:spcBef>
              <a:spcAft>
                <a:spcPts val="0"/>
              </a:spcAft>
              <a:buClr>
                <a:schemeClr val="accent1"/>
              </a:buClr>
              <a:buSzPts val="1600"/>
              <a:buFont typeface="Noto Sans Symbols"/>
              <a:buNone/>
            </a:pPr>
            <a:r>
              <a:rPr lang="en-US" sz="2000" b="1" i="0" u="none" strike="noStrike" cap="none">
                <a:solidFill>
                  <a:schemeClr val="dk1"/>
                </a:solidFill>
                <a:latin typeface="Tahoma"/>
                <a:ea typeface="Tahoma"/>
                <a:cs typeface="Tahoma"/>
                <a:sym typeface="Tahoma"/>
              </a:rPr>
              <a:t>Portability testing:</a:t>
            </a:r>
            <a:r>
              <a:rPr lang="en-US" sz="2000" b="0" i="0" u="none" strike="noStrike" cap="none">
                <a:solidFill>
                  <a:schemeClr val="dk1"/>
                </a:solidFill>
                <a:latin typeface="Tahoma"/>
                <a:ea typeface="Tahoma"/>
                <a:cs typeface="Tahoma"/>
                <a:sym typeface="Tahoma"/>
              </a:rPr>
              <a:t> </a:t>
            </a:r>
            <a:endParaRPr sz="2000" b="0" i="0" u="none" strike="noStrike" cap="none">
              <a:solidFill>
                <a:schemeClr val="dk1"/>
              </a:solidFill>
              <a:latin typeface="Tahoma"/>
              <a:ea typeface="Tahoma"/>
              <a:cs typeface="Tahoma"/>
              <a:sym typeface="Tahoma"/>
            </a:endParaRPr>
          </a:p>
          <a:p>
            <a:pPr marL="238759" marR="0" lvl="0" indent="0" algn="just" rtl="0">
              <a:lnSpc>
                <a:spcPct val="150000"/>
              </a:lnSpc>
              <a:spcBef>
                <a:spcPts val="600"/>
              </a:spcBef>
              <a:spcAft>
                <a:spcPts val="0"/>
              </a:spcAft>
              <a:buClr>
                <a:schemeClr val="accent1"/>
              </a:buClr>
              <a:buSzPts val="1600"/>
              <a:buFont typeface="Noto Sans Symbols"/>
              <a:buNone/>
            </a:pPr>
            <a:r>
              <a:rPr lang="en-US" sz="2000">
                <a:solidFill>
                  <a:schemeClr val="dk1"/>
                </a:solidFill>
                <a:latin typeface="Tahoma"/>
                <a:ea typeface="Tahoma"/>
                <a:cs typeface="Tahoma"/>
                <a:sym typeface="Tahoma"/>
              </a:rPr>
              <a:t>-　K</a:t>
            </a:r>
            <a:r>
              <a:rPr lang="en-US" sz="2000" b="0" i="0" u="none" strike="noStrike" cap="none">
                <a:solidFill>
                  <a:schemeClr val="dk1"/>
                </a:solidFill>
                <a:latin typeface="Tahoma"/>
                <a:ea typeface="Tahoma"/>
                <a:cs typeface="Tahoma"/>
                <a:sym typeface="Tahoma"/>
              </a:rPr>
              <a:t>iểu </a:t>
            </a:r>
            <a:r>
              <a:rPr lang="en-US" sz="2000">
                <a:solidFill>
                  <a:schemeClr val="dk1"/>
                </a:solidFill>
                <a:latin typeface="Tahoma"/>
                <a:ea typeface="Tahoma"/>
                <a:cs typeface="Tahoma"/>
                <a:sym typeface="Tahoma"/>
              </a:rPr>
              <a:t>kiểm thử</a:t>
            </a:r>
            <a:r>
              <a:rPr lang="en-US" sz="2000" b="0" i="0" u="none" strike="noStrike" cap="none">
                <a:solidFill>
                  <a:schemeClr val="dk1"/>
                </a:solidFill>
                <a:latin typeface="Tahoma"/>
                <a:ea typeface="Tahoma"/>
                <a:cs typeface="Tahoma"/>
                <a:sym typeface="Tahoma"/>
              </a:rPr>
              <a:t> này quan tâm đến việc chạy phần mềm trên các môi trường khác nhau. </a:t>
            </a:r>
            <a:r>
              <a:rPr lang="en-US" sz="2000">
                <a:solidFill>
                  <a:schemeClr val="dk1"/>
                </a:solidFill>
                <a:latin typeface="Tahoma"/>
                <a:ea typeface="Tahoma"/>
                <a:cs typeface="Tahoma"/>
                <a:sym typeface="Tahoma"/>
              </a:rPr>
              <a:t>Ví dụ như chuyển ứng dụng chạy từ Windows 2000 sang Windows 10.</a:t>
            </a:r>
            <a:endParaRPr sz="2000">
              <a:solidFill>
                <a:schemeClr val="dk1"/>
              </a:solidFill>
              <a:latin typeface="Tahoma"/>
              <a:ea typeface="Tahoma"/>
              <a:cs typeface="Tahoma"/>
              <a:sym typeface="Tahoma"/>
            </a:endParaRPr>
          </a:p>
          <a:p>
            <a:pPr marL="238759" marR="0" lvl="0" indent="0" algn="just" rtl="0">
              <a:lnSpc>
                <a:spcPct val="150000"/>
              </a:lnSpc>
              <a:spcBef>
                <a:spcPts val="600"/>
              </a:spcBef>
              <a:spcAft>
                <a:spcPts val="0"/>
              </a:spcAft>
              <a:buClr>
                <a:schemeClr val="accent1"/>
              </a:buClr>
              <a:buSzPts val="1600"/>
              <a:buFont typeface="Noto Sans Symbols"/>
              <a:buNone/>
            </a:pPr>
            <a:r>
              <a:rPr lang="en-US" sz="2000">
                <a:solidFill>
                  <a:schemeClr val="dk1"/>
                </a:solidFill>
                <a:latin typeface="Tahoma"/>
                <a:ea typeface="Tahoma"/>
                <a:cs typeface="Tahoma"/>
                <a:sym typeface="Tahoma"/>
              </a:rPr>
              <a:t>- Kết quả là người ta sẽ đo lượng thời gian cần thiết để chuyển từ môi trường này sang môi trường khác và thời gian để cập nhật tài liệu.</a:t>
            </a:r>
            <a:endParaRPr sz="2000">
              <a:solidFill>
                <a:schemeClr val="dk1"/>
              </a:solidFill>
              <a:latin typeface="Tahoma"/>
              <a:ea typeface="Tahoma"/>
              <a:cs typeface="Tahoma"/>
              <a:sym typeface="Tahoma"/>
            </a:endParaRPr>
          </a:p>
          <a:p>
            <a:pPr marL="365125" marR="0" lvl="0" indent="-4445" algn="l"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p:txBody>
      </p:sp>
      <p:sp>
        <p:nvSpPr>
          <p:cNvPr id="549" name="Google Shape;549;p61"/>
          <p:cNvSpPr/>
          <p:nvPr/>
        </p:nvSpPr>
        <p:spPr>
          <a:xfrm>
            <a:off x="4454820" y="3275112"/>
            <a:ext cx="23436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a:p>
        </p:txBody>
      </p:sp>
      <p:sp>
        <p:nvSpPr>
          <p:cNvPr id="550" name="Google Shape;550;p61"/>
          <p:cNvSpPr/>
          <p:nvPr/>
        </p:nvSpPr>
        <p:spPr>
          <a:xfrm>
            <a:off x="4454820" y="3275112"/>
            <a:ext cx="23436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a:p>
        </p:txBody>
      </p:sp>
      <p:sp>
        <p:nvSpPr>
          <p:cNvPr id="551" name="Google Shape;551;p61"/>
          <p:cNvSpPr/>
          <p:nvPr/>
        </p:nvSpPr>
        <p:spPr>
          <a:xfrm>
            <a:off x="4454820" y="3275112"/>
            <a:ext cx="23436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62"/>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STRUCTURE TESTING</a:t>
            </a:r>
            <a:endParaRPr/>
          </a:p>
        </p:txBody>
      </p:sp>
      <p:sp>
        <p:nvSpPr>
          <p:cNvPr id="557" name="Google Shape;557;p62"/>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558" name="Google Shape;558;p62" descr="Image result for integration testing imag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62" descr="Image result for integration testing image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62" descr="Image result for integration testing images"/>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62"/>
          <p:cNvSpPr txBox="1"/>
          <p:nvPr/>
        </p:nvSpPr>
        <p:spPr>
          <a:xfrm>
            <a:off x="990600" y="1563250"/>
            <a:ext cx="7772400" cy="4532700"/>
          </a:xfrm>
          <a:prstGeom prst="rect">
            <a:avLst/>
          </a:prstGeom>
          <a:noFill/>
          <a:ln>
            <a:noFill/>
          </a:ln>
        </p:spPr>
        <p:txBody>
          <a:bodyPr spcFirstLastPara="1" wrap="square" lIns="91425" tIns="45700" rIns="91425" bIns="45700" anchor="t" anchorCtr="0">
            <a:noAutofit/>
          </a:bodyPr>
          <a:lstStyle/>
          <a:p>
            <a:pPr marL="754063" marR="0" lvl="0" indent="-457200" algn="l" rtl="0">
              <a:lnSpc>
                <a:spcPct val="150000"/>
              </a:lnSpc>
              <a:spcBef>
                <a:spcPts val="0"/>
              </a:spcBef>
              <a:spcAft>
                <a:spcPts val="0"/>
              </a:spcAft>
              <a:buClr>
                <a:schemeClr val="accent1"/>
              </a:buClr>
              <a:buSzPts val="1920"/>
              <a:buFont typeface="Noto Sans Symbols"/>
              <a:buChar char="●"/>
            </a:pPr>
            <a:r>
              <a:rPr lang="en-US" sz="2400" b="0" i="0" u="none" strike="noStrike" cap="none">
                <a:solidFill>
                  <a:schemeClr val="dk1"/>
                </a:solidFill>
                <a:latin typeface="Tahoma"/>
                <a:ea typeface="Tahoma"/>
                <a:cs typeface="Tahoma"/>
                <a:sym typeface="Tahoma"/>
              </a:rPr>
              <a:t>Là test cấu trúc của hệ thống (system) hoặc thành phần (component)</a:t>
            </a:r>
            <a:endParaRPr/>
          </a:p>
          <a:p>
            <a:pPr marL="754063" marR="0" lvl="0" indent="-457200" algn="l" rtl="0">
              <a:lnSpc>
                <a:spcPct val="150000"/>
              </a:lnSpc>
              <a:spcBef>
                <a:spcPts val="600"/>
              </a:spcBef>
              <a:spcAft>
                <a:spcPts val="0"/>
              </a:spcAft>
              <a:buClr>
                <a:schemeClr val="accent1"/>
              </a:buClr>
              <a:buSzPts val="1920"/>
              <a:buFont typeface="Noto Sans Symbols"/>
              <a:buChar char="●"/>
            </a:pPr>
            <a:r>
              <a:rPr lang="en-US" sz="2400" b="0" i="0" u="none" strike="noStrike" cap="none">
                <a:solidFill>
                  <a:schemeClr val="dk1"/>
                </a:solidFill>
                <a:latin typeface="Tahoma"/>
                <a:ea typeface="Tahoma"/>
                <a:cs typeface="Tahoma"/>
                <a:sym typeface="Tahoma"/>
              </a:rPr>
              <a:t>Structure testing thường được gọi là kiểm thử hộp trắng</a:t>
            </a:r>
            <a:endParaRPr sz="2400" b="0" i="0" u="none" strike="noStrike" cap="none">
              <a:solidFill>
                <a:schemeClr val="dk1"/>
              </a:solidFill>
              <a:latin typeface="Tahoma"/>
              <a:ea typeface="Tahoma"/>
              <a:cs typeface="Tahoma"/>
              <a:sym typeface="Tahoma"/>
            </a:endParaRPr>
          </a:p>
          <a:p>
            <a:pPr marL="754063" marR="0" lvl="0" indent="-335279" algn="l"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365125" marR="0" lvl="0" indent="-4445" algn="l"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p:txBody>
      </p:sp>
      <p:sp>
        <p:nvSpPr>
          <p:cNvPr id="562" name="Google Shape;562;p62"/>
          <p:cNvSpPr/>
          <p:nvPr/>
        </p:nvSpPr>
        <p:spPr>
          <a:xfrm>
            <a:off x="4454820" y="3275112"/>
            <a:ext cx="23436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a:p>
        </p:txBody>
      </p:sp>
      <p:sp>
        <p:nvSpPr>
          <p:cNvPr id="563" name="Google Shape;563;p62"/>
          <p:cNvSpPr/>
          <p:nvPr/>
        </p:nvSpPr>
        <p:spPr>
          <a:xfrm>
            <a:off x="4454820" y="3275112"/>
            <a:ext cx="23436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a:p>
        </p:txBody>
      </p:sp>
      <p:sp>
        <p:nvSpPr>
          <p:cNvPr id="564" name="Google Shape;564;p62"/>
          <p:cNvSpPr/>
          <p:nvPr/>
        </p:nvSpPr>
        <p:spPr>
          <a:xfrm>
            <a:off x="4454820" y="3275112"/>
            <a:ext cx="23436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63"/>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Cabin"/>
              <a:buNone/>
            </a:pPr>
            <a:r>
              <a:rPr lang="en-US" sz="4300" b="0" i="0" u="none" strike="noStrike" cap="none">
                <a:solidFill>
                  <a:srgbClr val="572314"/>
                </a:solidFill>
                <a:latin typeface="Cabin"/>
                <a:ea typeface="Cabin"/>
                <a:cs typeface="Cabin"/>
                <a:sym typeface="Cabin"/>
              </a:rPr>
              <a:t>REGRESSION TESTING</a:t>
            </a:r>
            <a:endParaRPr sz="4300" b="0" i="0" u="none" strike="noStrike" cap="none">
              <a:solidFill>
                <a:srgbClr val="572314"/>
              </a:solidFill>
              <a:latin typeface="Tahoma"/>
              <a:ea typeface="Tahoma"/>
              <a:cs typeface="Tahoma"/>
              <a:sym typeface="Tahoma"/>
            </a:endParaRPr>
          </a:p>
        </p:txBody>
      </p:sp>
      <p:sp>
        <p:nvSpPr>
          <p:cNvPr id="570" name="Google Shape;570;p63"/>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571" name="Google Shape;571;p63" descr="Image result for integration testing imag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63" descr="Image result for integration testing image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63" descr="Image result for integration testing images"/>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63"/>
          <p:cNvSpPr txBox="1"/>
          <p:nvPr/>
        </p:nvSpPr>
        <p:spPr>
          <a:xfrm>
            <a:off x="990600" y="1345525"/>
            <a:ext cx="7772400" cy="4750500"/>
          </a:xfrm>
          <a:prstGeom prst="rect">
            <a:avLst/>
          </a:prstGeom>
          <a:noFill/>
          <a:ln>
            <a:noFill/>
          </a:ln>
        </p:spPr>
        <p:txBody>
          <a:bodyPr spcFirstLastPara="1" wrap="square" lIns="91425" tIns="45700" rIns="91425" bIns="45700" anchor="t" anchorCtr="0">
            <a:noAutofit/>
          </a:bodyPr>
          <a:lstStyle/>
          <a:p>
            <a:pPr marL="754062" marR="0" lvl="0" indent="-457200" algn="l" rtl="0">
              <a:lnSpc>
                <a:spcPct val="150000"/>
              </a:lnSpc>
              <a:spcBef>
                <a:spcPts val="0"/>
              </a:spcBef>
              <a:spcAft>
                <a:spcPts val="0"/>
              </a:spcAft>
              <a:buClr>
                <a:schemeClr val="accent1"/>
              </a:buClr>
              <a:buSzPts val="1920"/>
              <a:buFont typeface="Noto Sans Symbols"/>
              <a:buChar char="●"/>
            </a:pPr>
            <a:r>
              <a:rPr lang="en-US" sz="2400" b="0" i="0" u="none" strike="noStrike" cap="none">
                <a:solidFill>
                  <a:schemeClr val="dk1"/>
                </a:solidFill>
                <a:latin typeface="Tahoma"/>
                <a:ea typeface="Tahoma"/>
                <a:cs typeface="Tahoma"/>
                <a:sym typeface="Tahoma"/>
              </a:rPr>
              <a:t>Là một dạng kiểm thử phần mềm để xác minh rằng phần mềm đã được phát triển và kiểm thử từ trước vẫn sẽ hoạt động chính xác sau khi bị thay đổi hoặc giao tiếp với các phần mềm khác. </a:t>
            </a:r>
            <a:endParaRPr sz="2400" b="0" i="0" u="none" strike="noStrike" cap="none">
              <a:solidFill>
                <a:schemeClr val="dk1"/>
              </a:solidFill>
              <a:latin typeface="Tahoma"/>
              <a:ea typeface="Tahoma"/>
              <a:cs typeface="Tahoma"/>
              <a:sym typeface="Tahoma"/>
            </a:endParaRPr>
          </a:p>
          <a:p>
            <a:pPr marL="754063" marR="0" lvl="0" indent="-457200" algn="l" rtl="0">
              <a:lnSpc>
                <a:spcPct val="150000"/>
              </a:lnSpc>
              <a:spcBef>
                <a:spcPts val="0"/>
              </a:spcBef>
              <a:spcAft>
                <a:spcPts val="0"/>
              </a:spcAft>
              <a:buClr>
                <a:schemeClr val="accent1"/>
              </a:buClr>
              <a:buSzPts val="1920"/>
              <a:buFont typeface="Noto Sans Symbols"/>
              <a:buChar char="●"/>
            </a:pPr>
            <a:r>
              <a:rPr lang="en-US" sz="2400" b="0" i="0" u="none" strike="noStrike" cap="none">
                <a:solidFill>
                  <a:schemeClr val="dk1"/>
                </a:solidFill>
                <a:latin typeface="Tahoma"/>
                <a:ea typeface="Tahoma"/>
                <a:cs typeface="Tahoma"/>
                <a:sym typeface="Tahoma"/>
              </a:rPr>
              <a:t>Thay đổi có thể gồm cải tiến phần mềm, bản vá lỗi, thay đổi cấu hình</a:t>
            </a:r>
            <a:r>
              <a:rPr lang="en-US" sz="2400">
                <a:solidFill>
                  <a:schemeClr val="dk1"/>
                </a:solidFill>
                <a:latin typeface="Tahoma"/>
                <a:ea typeface="Tahoma"/>
                <a:cs typeface="Tahoma"/>
                <a:sym typeface="Tahoma"/>
              </a:rPr>
              <a:t>...</a:t>
            </a:r>
            <a:r>
              <a:rPr lang="en-US" sz="2400" b="0" i="0" u="none" strike="noStrike" cap="none">
                <a:solidFill>
                  <a:schemeClr val="dk1"/>
                </a:solidFill>
                <a:latin typeface="Tahoma"/>
                <a:ea typeface="Tahoma"/>
                <a:cs typeface="Tahoma"/>
                <a:sym typeface="Tahoma"/>
              </a:rPr>
              <a:t>  </a:t>
            </a:r>
            <a:endParaRPr/>
          </a:p>
          <a:p>
            <a:pPr marL="238759" marR="0" lvl="0" indent="0" algn="l"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p:txBody>
      </p:sp>
      <p:sp>
        <p:nvSpPr>
          <p:cNvPr id="575" name="Google Shape;575;p63"/>
          <p:cNvSpPr/>
          <p:nvPr/>
        </p:nvSpPr>
        <p:spPr>
          <a:xfrm>
            <a:off x="4454820" y="3275112"/>
            <a:ext cx="23436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a:p>
        </p:txBody>
      </p:sp>
      <p:sp>
        <p:nvSpPr>
          <p:cNvPr id="576" name="Google Shape;576;p63"/>
          <p:cNvSpPr/>
          <p:nvPr/>
        </p:nvSpPr>
        <p:spPr>
          <a:xfrm>
            <a:off x="4454820" y="3275112"/>
            <a:ext cx="23436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a:p>
        </p:txBody>
      </p:sp>
      <p:sp>
        <p:nvSpPr>
          <p:cNvPr id="577" name="Google Shape;577;p63"/>
          <p:cNvSpPr/>
          <p:nvPr/>
        </p:nvSpPr>
        <p:spPr>
          <a:xfrm>
            <a:off x="4454820" y="3275112"/>
            <a:ext cx="23436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4"/>
          <p:cNvSpPr txBox="1">
            <a:spLocks noGrp="1"/>
          </p:cNvSpPr>
          <p:nvPr>
            <p:ph type="title"/>
          </p:nvPr>
        </p:nvSpPr>
        <p:spPr>
          <a:xfrm>
            <a:off x="1219600" y="304800"/>
            <a:ext cx="7238700" cy="83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Cabin"/>
              <a:buNone/>
            </a:pPr>
            <a:r>
              <a:rPr lang="en-US" sz="4300" b="0" i="0" u="none" strike="noStrike" cap="none">
                <a:solidFill>
                  <a:srgbClr val="572314"/>
                </a:solidFill>
                <a:latin typeface="Cabin"/>
                <a:ea typeface="Cabin"/>
                <a:cs typeface="Cabin"/>
                <a:sym typeface="Cabin"/>
              </a:rPr>
              <a:t>REGRESSION TESTING</a:t>
            </a:r>
            <a:endParaRPr sz="4300" b="0" i="0" u="none" strike="noStrike" cap="none">
              <a:solidFill>
                <a:srgbClr val="572314"/>
              </a:solidFill>
              <a:latin typeface="Tahoma"/>
              <a:ea typeface="Tahoma"/>
              <a:cs typeface="Tahoma"/>
              <a:sym typeface="Tahoma"/>
            </a:endParaRPr>
          </a:p>
        </p:txBody>
      </p:sp>
      <p:sp>
        <p:nvSpPr>
          <p:cNvPr id="583" name="Google Shape;583;p64"/>
          <p:cNvSpPr txBox="1">
            <a:spLocks noGrp="1"/>
          </p:cNvSpPr>
          <p:nvPr>
            <p:ph type="body" idx="1"/>
          </p:nvPr>
        </p:nvSpPr>
        <p:spPr>
          <a:xfrm>
            <a:off x="1127650" y="1143000"/>
            <a:ext cx="7559100" cy="518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l" rtl="0">
              <a:lnSpc>
                <a:spcPct val="10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a:p>
            <a:pPr marL="0" marR="0" lvl="0" indent="0" algn="just" rtl="0">
              <a:lnSpc>
                <a:spcPct val="150000"/>
              </a:lnSpc>
              <a:spcBef>
                <a:spcPts val="600"/>
              </a:spcBef>
              <a:spcAft>
                <a:spcPts val="0"/>
              </a:spcAft>
              <a:buClr>
                <a:schemeClr val="accent1"/>
              </a:buClr>
              <a:buSzPts val="1760"/>
              <a:buFont typeface="Noto Sans Symbols"/>
              <a:buNone/>
            </a:pPr>
            <a:endParaRPr sz="2200" b="0" i="0" u="none" strike="noStrike" cap="none">
              <a:solidFill>
                <a:schemeClr val="dk1"/>
              </a:solidFill>
              <a:latin typeface="Tahoma"/>
              <a:ea typeface="Tahoma"/>
              <a:cs typeface="Tahoma"/>
              <a:sym typeface="Tahoma"/>
            </a:endParaRPr>
          </a:p>
        </p:txBody>
      </p:sp>
      <p:sp>
        <p:nvSpPr>
          <p:cNvPr id="584" name="Google Shape;584;p64" descr="Image result for integration testing images"/>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64" descr="Image result for integration testing images"/>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64" descr="Image result for integration testing images"/>
          <p:cNvSpPr/>
          <p:nvPr/>
        </p:nvSpPr>
        <p:spPr>
          <a:xfrm>
            <a:off x="460375" y="160337"/>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64"/>
          <p:cNvSpPr txBox="1"/>
          <p:nvPr/>
        </p:nvSpPr>
        <p:spPr>
          <a:xfrm>
            <a:off x="1213738" y="1134084"/>
            <a:ext cx="7772400" cy="5457216"/>
          </a:xfrm>
          <a:prstGeom prst="rect">
            <a:avLst/>
          </a:prstGeom>
          <a:noFill/>
          <a:ln>
            <a:noFill/>
          </a:ln>
        </p:spPr>
        <p:txBody>
          <a:bodyPr spcFirstLastPara="1" wrap="square" lIns="91425" tIns="45700" rIns="91425" bIns="45700" anchor="t" anchorCtr="0">
            <a:noAutofit/>
          </a:bodyPr>
          <a:lstStyle/>
          <a:p>
            <a:pPr marL="365125" marR="0" lvl="0" indent="-126365" algn="l" rtl="0">
              <a:lnSpc>
                <a:spcPct val="100000"/>
              </a:lnSpc>
              <a:spcBef>
                <a:spcPts val="0"/>
              </a:spcBef>
              <a:spcAft>
                <a:spcPts val="0"/>
              </a:spcAft>
              <a:buClr>
                <a:schemeClr val="accent1"/>
              </a:buClr>
              <a:buSzPts val="1920"/>
              <a:buFont typeface="Noto Sans Symbols"/>
              <a:buChar char="●"/>
            </a:pPr>
            <a:r>
              <a:rPr lang="en-US" sz="2400" b="0" i="0" u="none" strike="noStrike" cap="none">
                <a:solidFill>
                  <a:schemeClr val="dk1"/>
                </a:solidFill>
                <a:latin typeface="Tahoma"/>
                <a:ea typeface="Tahoma"/>
                <a:cs typeface="Tahoma"/>
                <a:sym typeface="Tahoma"/>
              </a:rPr>
              <a:t>   Lựa chọn Regression testing:</a:t>
            </a:r>
            <a:endParaRPr/>
          </a:p>
          <a:p>
            <a:pPr marL="238759" marR="0" lvl="0" indent="0" algn="l" rtl="0">
              <a:lnSpc>
                <a:spcPct val="150000"/>
              </a:lnSpc>
              <a:spcBef>
                <a:spcPts val="600"/>
              </a:spcBef>
              <a:spcAft>
                <a:spcPts val="0"/>
              </a:spcAft>
              <a:buClr>
                <a:schemeClr val="accent1"/>
              </a:buClr>
              <a:buSzPts val="1920"/>
              <a:buFont typeface="Noto Sans Symbols"/>
              <a:buNone/>
            </a:pPr>
            <a:endParaRPr sz="2400" b="0" i="0" u="none" strike="noStrike" cap="none">
              <a:solidFill>
                <a:schemeClr val="dk1"/>
              </a:solidFill>
              <a:latin typeface="Tahoma"/>
              <a:ea typeface="Tahoma"/>
              <a:cs typeface="Tahoma"/>
              <a:sym typeface="Tahoma"/>
            </a:endParaRPr>
          </a:p>
        </p:txBody>
      </p:sp>
      <p:sp>
        <p:nvSpPr>
          <p:cNvPr id="588" name="Google Shape;588;p64"/>
          <p:cNvSpPr/>
          <p:nvPr/>
        </p:nvSpPr>
        <p:spPr>
          <a:xfrm>
            <a:off x="4454820" y="3275112"/>
            <a:ext cx="23436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a:p>
        </p:txBody>
      </p:sp>
      <p:sp>
        <p:nvSpPr>
          <p:cNvPr id="589" name="Google Shape;589;p64"/>
          <p:cNvSpPr/>
          <p:nvPr/>
        </p:nvSpPr>
        <p:spPr>
          <a:xfrm>
            <a:off x="4454820" y="3275112"/>
            <a:ext cx="23436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a:p>
        </p:txBody>
      </p:sp>
      <p:sp>
        <p:nvSpPr>
          <p:cNvPr id="590" name="Google Shape;590;p64"/>
          <p:cNvSpPr/>
          <p:nvPr/>
        </p:nvSpPr>
        <p:spPr>
          <a:xfrm>
            <a:off x="4454820" y="3275112"/>
            <a:ext cx="234360"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a:p>
        </p:txBody>
      </p:sp>
      <p:pic>
        <p:nvPicPr>
          <p:cNvPr id="591" name="Google Shape;591;p64" descr="https://lh5.googleusercontent.com/_nFPLrB_EDAe6L5yffm4XsRxXeBwii1XY5J3oaa1k-smF6YOW_Mw93yTblQMTqiaIuCwufQSqnwNpQIjqoBrI6pvCBCBG8ILztz1CfAwKQZeU6U-XADi2tV6gG9H7AkY0SyA9VM0ggY"/>
          <p:cNvPicPr preferRelativeResize="0"/>
          <p:nvPr/>
        </p:nvPicPr>
        <p:blipFill rotWithShape="1">
          <a:blip r:embed="rId3">
            <a:alphaModFix/>
          </a:blip>
          <a:srcRect/>
          <a:stretch/>
        </p:blipFill>
        <p:spPr>
          <a:xfrm>
            <a:off x="2080113" y="1676400"/>
            <a:ext cx="4972050" cy="3886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5"/>
          <p:cNvSpPr txBox="1"/>
          <p:nvPr/>
        </p:nvSpPr>
        <p:spPr>
          <a:xfrm>
            <a:off x="1371600" y="1371600"/>
            <a:ext cx="7315200" cy="45259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4400"/>
              <a:buFont typeface="Times New Roman"/>
              <a:buNone/>
            </a:pPr>
            <a:endParaRPr sz="4400" b="1" i="1" u="none" strike="noStrike" cap="none">
              <a:solidFill>
                <a:srgbClr val="000080"/>
              </a:solidFill>
              <a:latin typeface="Tahoma"/>
              <a:ea typeface="Tahoma"/>
              <a:cs typeface="Tahoma"/>
              <a:sym typeface="Tahoma"/>
            </a:endParaRPr>
          </a:p>
          <a:p>
            <a:pPr marL="0" marR="0" lvl="0" indent="0" algn="ctr" rtl="0">
              <a:lnSpc>
                <a:spcPct val="100000"/>
              </a:lnSpc>
              <a:spcBef>
                <a:spcPts val="0"/>
              </a:spcBef>
              <a:spcAft>
                <a:spcPts val="0"/>
              </a:spcAft>
              <a:buClr>
                <a:schemeClr val="dk1"/>
              </a:buClr>
              <a:buSzPts val="4400"/>
              <a:buFont typeface="Times New Roman"/>
              <a:buNone/>
            </a:pPr>
            <a:endParaRPr sz="4400" b="1" i="1" u="none" strike="noStrike" cap="none">
              <a:solidFill>
                <a:srgbClr val="000080"/>
              </a:solidFill>
              <a:latin typeface="Tahoma"/>
              <a:ea typeface="Tahoma"/>
              <a:cs typeface="Tahoma"/>
              <a:sym typeface="Tahoma"/>
            </a:endParaRPr>
          </a:p>
          <a:p>
            <a:pPr marL="0" marR="0" lvl="0" indent="0" algn="ctr" rtl="0">
              <a:lnSpc>
                <a:spcPct val="100000"/>
              </a:lnSpc>
              <a:spcBef>
                <a:spcPts val="0"/>
              </a:spcBef>
              <a:spcAft>
                <a:spcPts val="0"/>
              </a:spcAft>
              <a:buClr>
                <a:srgbClr val="000080"/>
              </a:buClr>
              <a:buSzPts val="1100"/>
              <a:buFont typeface="Tahoma"/>
              <a:buNone/>
            </a:pPr>
            <a:r>
              <a:rPr lang="en-US" sz="4400" b="1" i="1" u="none" strike="noStrike" cap="none">
                <a:solidFill>
                  <a:srgbClr val="000080"/>
                </a:solidFill>
                <a:latin typeface="Tahoma"/>
                <a:ea typeface="Tahoma"/>
                <a:cs typeface="Tahoma"/>
                <a:sym typeface="Tahoma"/>
              </a:rPr>
              <a:t>QUESTIONS </a:t>
            </a:r>
            <a:endParaRPr/>
          </a:p>
          <a:p>
            <a:pPr marL="0" marR="0" lvl="0" indent="0" algn="ctr" rtl="0">
              <a:lnSpc>
                <a:spcPct val="100000"/>
              </a:lnSpc>
              <a:spcBef>
                <a:spcPts val="0"/>
              </a:spcBef>
              <a:spcAft>
                <a:spcPts val="0"/>
              </a:spcAft>
              <a:buClr>
                <a:srgbClr val="000080"/>
              </a:buClr>
              <a:buSzPts val="1100"/>
              <a:buFont typeface="Tahoma"/>
              <a:buNone/>
            </a:pPr>
            <a:r>
              <a:rPr lang="en-US" sz="4400" b="1" i="1" u="none" strike="noStrike" cap="none">
                <a:solidFill>
                  <a:srgbClr val="000080"/>
                </a:solidFill>
                <a:latin typeface="Tahoma"/>
                <a:ea typeface="Tahoma"/>
                <a:cs typeface="Tahoma"/>
                <a:sym typeface="Tahoma"/>
              </a:rPr>
              <a:t>AND </a:t>
            </a:r>
            <a:endParaRPr/>
          </a:p>
          <a:p>
            <a:pPr marL="0" marR="0" lvl="0" indent="0" algn="ctr" rtl="0">
              <a:lnSpc>
                <a:spcPct val="100000"/>
              </a:lnSpc>
              <a:spcBef>
                <a:spcPts val="0"/>
              </a:spcBef>
              <a:spcAft>
                <a:spcPts val="0"/>
              </a:spcAft>
              <a:buClr>
                <a:srgbClr val="000080"/>
              </a:buClr>
              <a:buSzPts val="1100"/>
              <a:buFont typeface="Tahoma"/>
              <a:buNone/>
            </a:pPr>
            <a:r>
              <a:rPr lang="en-US" sz="4400" b="1" i="1" u="none" strike="noStrike" cap="none">
                <a:solidFill>
                  <a:srgbClr val="000080"/>
                </a:solidFill>
                <a:latin typeface="Tahoma"/>
                <a:ea typeface="Tahoma"/>
                <a:cs typeface="Tahoma"/>
                <a:sym typeface="Tahoma"/>
              </a:rPr>
              <a:t>ANSWERS</a:t>
            </a:r>
            <a:endParaRPr/>
          </a:p>
          <a:p>
            <a:pPr marL="0" marR="0" lvl="0" indent="0" algn="l" rtl="0">
              <a:lnSpc>
                <a:spcPct val="100000"/>
              </a:lnSpc>
              <a:spcBef>
                <a:spcPts val="0"/>
              </a:spcBef>
              <a:spcAft>
                <a:spcPts val="0"/>
              </a:spcAft>
              <a:buClr>
                <a:srgbClr val="000000"/>
              </a:buClr>
              <a:buSzPts val="4400"/>
              <a:buFont typeface="Arial"/>
              <a:buNone/>
            </a:pPr>
            <a:endParaRPr sz="4400" b="1" i="1" u="none" strike="noStrike" cap="none">
              <a:solidFill>
                <a:srgbClr val="000080"/>
              </a:solidFill>
              <a:latin typeface="Tahoma"/>
              <a:ea typeface="Tahoma"/>
              <a:cs typeface="Tahoma"/>
              <a:sym typeface="Tahoma"/>
            </a:endParaRP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4"/>
          <p:cNvSpPr txBox="1">
            <a:spLocks noGrp="1"/>
          </p:cNvSpPr>
          <p:nvPr>
            <p:ph type="title"/>
          </p:nvPr>
        </p:nvSpPr>
        <p:spPr>
          <a:xfrm>
            <a:off x="1162100" y="0"/>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thác nước</a:t>
            </a:r>
            <a:endParaRPr sz="4300" b="0" i="0" u="none" strike="noStrike" cap="none">
              <a:solidFill>
                <a:srgbClr val="572314"/>
              </a:solidFill>
              <a:latin typeface="Tahoma"/>
              <a:ea typeface="Tahoma"/>
              <a:cs typeface="Tahoma"/>
              <a:sym typeface="Tahoma"/>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sp>
        <p:nvSpPr>
          <p:cNvPr id="122" name="Google Shape;122;p14" descr="Kết quả hình ảnh cho interview custom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3" name="Google Shape;123;p14"/>
          <p:cNvGrpSpPr/>
          <p:nvPr/>
        </p:nvGrpSpPr>
        <p:grpSpPr>
          <a:xfrm>
            <a:off x="2666902" y="1401338"/>
            <a:ext cx="4571939" cy="3876859"/>
            <a:chOff x="4572000" y="2034330"/>
            <a:chExt cx="2819400" cy="2994870"/>
          </a:xfrm>
        </p:grpSpPr>
        <p:pic>
          <p:nvPicPr>
            <p:cNvPr id="124" name="Google Shape;124;p14"/>
            <p:cNvPicPr preferRelativeResize="0"/>
            <p:nvPr/>
          </p:nvPicPr>
          <p:blipFill rotWithShape="1">
            <a:blip r:embed="rId3">
              <a:alphaModFix/>
            </a:blip>
            <a:srcRect/>
            <a:stretch/>
          </p:blipFill>
          <p:spPr>
            <a:xfrm>
              <a:off x="4648200" y="2034330"/>
              <a:ext cx="2667000" cy="1330003"/>
            </a:xfrm>
            <a:prstGeom prst="rect">
              <a:avLst/>
            </a:prstGeom>
            <a:noFill/>
            <a:ln>
              <a:noFill/>
            </a:ln>
          </p:spPr>
        </p:pic>
        <p:pic>
          <p:nvPicPr>
            <p:cNvPr id="125" name="Google Shape;125;p14"/>
            <p:cNvPicPr preferRelativeResize="0"/>
            <p:nvPr/>
          </p:nvPicPr>
          <p:blipFill rotWithShape="1">
            <a:blip r:embed="rId4">
              <a:alphaModFix/>
            </a:blip>
            <a:srcRect/>
            <a:stretch/>
          </p:blipFill>
          <p:spPr>
            <a:xfrm>
              <a:off x="4572000" y="3276600"/>
              <a:ext cx="2819400" cy="1752600"/>
            </a:xfrm>
            <a:prstGeom prst="rect">
              <a:avLst/>
            </a:prstGeom>
            <a:noFill/>
            <a:ln>
              <a:noFill/>
            </a:ln>
          </p:spPr>
        </p:pic>
      </p:grpSp>
      <p:sp>
        <p:nvSpPr>
          <p:cNvPr id="126" name="Google Shape;126;p14"/>
          <p:cNvSpPr txBox="1"/>
          <p:nvPr/>
        </p:nvSpPr>
        <p:spPr>
          <a:xfrm>
            <a:off x="1459400" y="5106669"/>
            <a:ext cx="7177800" cy="892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400"/>
              <a:buFont typeface="Arial"/>
              <a:buNone/>
            </a:pPr>
            <a:endParaRPr b="1"/>
          </a:p>
          <a:p>
            <a:pPr marL="0" marR="0" lvl="0" indent="0" algn="l" rtl="0">
              <a:lnSpc>
                <a:spcPct val="15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BA: </a:t>
            </a:r>
            <a:r>
              <a:rPr lang="en-US" sz="1400" b="0" i="0" u="none" strike="noStrike" cap="none">
                <a:solidFill>
                  <a:srgbClr val="000000"/>
                </a:solidFill>
                <a:latin typeface="Arial"/>
                <a:ea typeface="Arial"/>
                <a:cs typeface="Arial"/>
                <a:sym typeface="Arial"/>
              </a:rPr>
              <a:t>Viết yêu cầu nghiệp vụ  </a:t>
            </a:r>
            <a:endParaRPr/>
          </a:p>
          <a:p>
            <a:pPr marL="0" marR="0" lvl="0" indent="0" algn="l" rtl="0">
              <a:lnSpc>
                <a:spcPct val="150000"/>
              </a:lnSpc>
              <a:spcBef>
                <a:spcPts val="120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Out put: Tài liệu đặc tả yêu cầu hệ thống (Software Requirement Specification)</a:t>
            </a:r>
            <a:endParaRPr/>
          </a:p>
        </p:txBody>
      </p:sp>
      <p:sp>
        <p:nvSpPr>
          <p:cNvPr id="127" name="Google Shape;127;p14"/>
          <p:cNvSpPr txBox="1"/>
          <p:nvPr/>
        </p:nvSpPr>
        <p:spPr>
          <a:xfrm>
            <a:off x="1295400" y="802957"/>
            <a:ext cx="5029200" cy="4924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Tahoma"/>
              <a:buNone/>
            </a:pPr>
            <a:r>
              <a:rPr lang="en-US" sz="2600" b="1" i="0" u="none" strike="noStrike" cap="none">
                <a:solidFill>
                  <a:srgbClr val="000000"/>
                </a:solidFill>
                <a:latin typeface="Tahoma"/>
                <a:ea typeface="Tahoma"/>
                <a:cs typeface="Tahoma"/>
                <a:sym typeface="Tahoma"/>
              </a:rPr>
              <a:t>2. Pha phân tích hệ thống</a:t>
            </a:r>
            <a:endParaRPr sz="2600" b="1" i="0" u="none" strike="noStrike" cap="none">
              <a:solidFill>
                <a:srgbClr val="000000"/>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5"/>
          <p:cNvSpPr txBox="1">
            <a:spLocks noGrp="1"/>
          </p:cNvSpPr>
          <p:nvPr>
            <p:ph type="title"/>
          </p:nvPr>
        </p:nvSpPr>
        <p:spPr>
          <a:xfrm>
            <a:off x="1162100" y="0"/>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thác nước</a:t>
            </a:r>
            <a:endParaRPr sz="4300" b="0" i="0" u="none" strike="noStrike" cap="none">
              <a:solidFill>
                <a:srgbClr val="572314"/>
              </a:solidFill>
              <a:latin typeface="Tahoma"/>
              <a:ea typeface="Tahoma"/>
              <a:cs typeface="Tahoma"/>
              <a:sym typeface="Tahoma"/>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sp>
        <p:nvSpPr>
          <p:cNvPr id="133" name="Google Shape;133;p15" descr="Kết quả hình ảnh cho interview custom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5"/>
          <p:cNvSpPr txBox="1"/>
          <p:nvPr/>
        </p:nvSpPr>
        <p:spPr>
          <a:xfrm>
            <a:off x="1312127" y="5736848"/>
            <a:ext cx="7177668" cy="89255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SA thiết kế hệ thống bao gồm: </a:t>
            </a:r>
            <a:endParaRPr/>
          </a:p>
          <a:p>
            <a:pPr marL="0" marR="0" lvl="0" indent="0" algn="l" rtl="0">
              <a:lnSpc>
                <a:spcPct val="150000"/>
              </a:lnSpc>
              <a:spcBef>
                <a:spcPts val="120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Tài liệu thiết kế mức cao (High level design) </a:t>
            </a:r>
            <a:endParaRPr/>
          </a:p>
        </p:txBody>
      </p:sp>
      <p:sp>
        <p:nvSpPr>
          <p:cNvPr id="135" name="Google Shape;135;p15"/>
          <p:cNvSpPr txBox="1"/>
          <p:nvPr/>
        </p:nvSpPr>
        <p:spPr>
          <a:xfrm>
            <a:off x="1295400" y="802957"/>
            <a:ext cx="5029200" cy="4924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Tahoma"/>
              <a:buNone/>
            </a:pPr>
            <a:r>
              <a:rPr lang="en-US" sz="2600" b="1" i="0" u="none" strike="noStrike" cap="none">
                <a:solidFill>
                  <a:srgbClr val="000000"/>
                </a:solidFill>
                <a:latin typeface="Tahoma"/>
                <a:ea typeface="Tahoma"/>
                <a:cs typeface="Tahoma"/>
                <a:sym typeface="Tahoma"/>
              </a:rPr>
              <a:t>3. Pha thiết kế hệ thống</a:t>
            </a:r>
            <a:endParaRPr sz="2600" b="1" i="0" u="none" strike="noStrike" cap="none">
              <a:solidFill>
                <a:srgbClr val="000000"/>
              </a:solidFill>
              <a:latin typeface="Tahoma"/>
              <a:ea typeface="Tahoma"/>
              <a:cs typeface="Tahoma"/>
              <a:sym typeface="Tahoma"/>
            </a:endParaRPr>
          </a:p>
        </p:txBody>
      </p:sp>
      <p:pic>
        <p:nvPicPr>
          <p:cNvPr id="136" name="Google Shape;136;p15"/>
          <p:cNvPicPr preferRelativeResize="0"/>
          <p:nvPr/>
        </p:nvPicPr>
        <p:blipFill rotWithShape="1">
          <a:blip r:embed="rId3">
            <a:alphaModFix/>
          </a:blip>
          <a:srcRect/>
          <a:stretch/>
        </p:blipFill>
        <p:spPr>
          <a:xfrm>
            <a:off x="1981200" y="1600200"/>
            <a:ext cx="5486400" cy="415161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6"/>
          <p:cNvSpPr txBox="1">
            <a:spLocks noGrp="1"/>
          </p:cNvSpPr>
          <p:nvPr>
            <p:ph type="title"/>
          </p:nvPr>
        </p:nvSpPr>
        <p:spPr>
          <a:xfrm>
            <a:off x="1162100" y="0"/>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thác nước</a:t>
            </a:r>
            <a:endParaRPr sz="4300" b="0" i="0" u="none" strike="noStrike" cap="none">
              <a:solidFill>
                <a:srgbClr val="572314"/>
              </a:solidFill>
              <a:latin typeface="Tahoma"/>
              <a:ea typeface="Tahoma"/>
              <a:cs typeface="Tahoma"/>
              <a:sym typeface="Tahoma"/>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sp>
        <p:nvSpPr>
          <p:cNvPr id="142" name="Google Shape;142;p16" descr="Kết quả hình ảnh cho interview custom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6"/>
          <p:cNvSpPr txBox="1"/>
          <p:nvPr/>
        </p:nvSpPr>
        <p:spPr>
          <a:xfrm>
            <a:off x="1312127" y="5638800"/>
            <a:ext cx="7177800" cy="892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SA thiết kế hệ thống bao gồm: </a:t>
            </a:r>
            <a:endParaRPr/>
          </a:p>
          <a:p>
            <a:pPr marL="285750" marR="0" lvl="0" indent="-285750" algn="l" rtl="0">
              <a:lnSpc>
                <a:spcPct val="150000"/>
              </a:lnSpc>
              <a:spcBef>
                <a:spcPts val="120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Tài liệu thiết kế mức chi tiết (Detail design)</a:t>
            </a:r>
            <a:endParaRPr/>
          </a:p>
        </p:txBody>
      </p:sp>
      <p:sp>
        <p:nvSpPr>
          <p:cNvPr id="144" name="Google Shape;144;p16"/>
          <p:cNvSpPr txBox="1"/>
          <p:nvPr/>
        </p:nvSpPr>
        <p:spPr>
          <a:xfrm>
            <a:off x="1295400" y="990600"/>
            <a:ext cx="5029200" cy="4924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Tahoma"/>
              <a:buNone/>
            </a:pPr>
            <a:r>
              <a:rPr lang="en-US" sz="2600" b="1">
                <a:latin typeface="Tahoma"/>
                <a:ea typeface="Tahoma"/>
                <a:cs typeface="Tahoma"/>
                <a:sym typeface="Tahoma"/>
              </a:rPr>
              <a:t>3</a:t>
            </a:r>
            <a:r>
              <a:rPr lang="en-US" sz="2600" b="1" i="0" u="none" strike="noStrike" cap="none">
                <a:solidFill>
                  <a:srgbClr val="000000"/>
                </a:solidFill>
                <a:latin typeface="Tahoma"/>
                <a:ea typeface="Tahoma"/>
                <a:cs typeface="Tahoma"/>
                <a:sym typeface="Tahoma"/>
              </a:rPr>
              <a:t>. Pha thiết kế hệ thống</a:t>
            </a:r>
            <a:endParaRPr sz="2600" b="1" i="0" u="none" strike="noStrike" cap="none">
              <a:solidFill>
                <a:srgbClr val="000000"/>
              </a:solidFill>
              <a:latin typeface="Tahoma"/>
              <a:ea typeface="Tahoma"/>
              <a:cs typeface="Tahoma"/>
              <a:sym typeface="Tahoma"/>
            </a:endParaRPr>
          </a:p>
        </p:txBody>
      </p:sp>
      <p:pic>
        <p:nvPicPr>
          <p:cNvPr id="145" name="Google Shape;145;p16" descr="Image result for detailed design example"/>
          <p:cNvPicPr preferRelativeResize="0"/>
          <p:nvPr/>
        </p:nvPicPr>
        <p:blipFill rotWithShape="1">
          <a:blip r:embed="rId3">
            <a:alphaModFix/>
          </a:blip>
          <a:srcRect/>
          <a:stretch/>
        </p:blipFill>
        <p:spPr>
          <a:xfrm>
            <a:off x="1828801" y="1752600"/>
            <a:ext cx="5638800" cy="3733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7"/>
          <p:cNvSpPr txBox="1">
            <a:spLocks noGrp="1"/>
          </p:cNvSpPr>
          <p:nvPr>
            <p:ph type="title"/>
          </p:nvPr>
        </p:nvSpPr>
        <p:spPr>
          <a:xfrm>
            <a:off x="1162100" y="0"/>
            <a:ext cx="7772400" cy="942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572314"/>
              </a:buClr>
              <a:buSzPts val="1075"/>
              <a:buFont typeface="Tahoma"/>
              <a:buNone/>
            </a:pPr>
            <a:r>
              <a:rPr lang="en-US" sz="4300" b="0" i="0" u="none" strike="noStrike" cap="none">
                <a:solidFill>
                  <a:srgbClr val="572314"/>
                </a:solidFill>
                <a:latin typeface="Tahoma"/>
                <a:ea typeface="Tahoma"/>
                <a:cs typeface="Tahoma"/>
                <a:sym typeface="Tahoma"/>
              </a:rPr>
              <a:t>Mô hình thác nước</a:t>
            </a:r>
            <a:endParaRPr sz="4300" b="0" i="0" u="none" strike="noStrike" cap="none">
              <a:solidFill>
                <a:srgbClr val="572314"/>
              </a:solidFill>
              <a:latin typeface="Tahoma"/>
              <a:ea typeface="Tahoma"/>
              <a:cs typeface="Tahoma"/>
              <a:sym typeface="Tahoma"/>
            </a:endParaRPr>
          </a:p>
          <a:p>
            <a:pPr marL="0" marR="0" lvl="0" indent="0" algn="l" rtl="0">
              <a:lnSpc>
                <a:spcPct val="100000"/>
              </a:lnSpc>
              <a:spcBef>
                <a:spcPts val="0"/>
              </a:spcBef>
              <a:spcAft>
                <a:spcPts val="0"/>
              </a:spcAft>
              <a:buClr>
                <a:srgbClr val="572314"/>
              </a:buClr>
              <a:buSzPts val="1075"/>
              <a:buFont typeface="Tahoma"/>
              <a:buNone/>
            </a:pPr>
            <a:endParaRPr sz="4300" b="0" i="0" u="none" strike="noStrike" cap="none">
              <a:solidFill>
                <a:srgbClr val="572314"/>
              </a:solidFill>
              <a:latin typeface="Tahoma"/>
              <a:ea typeface="Tahoma"/>
              <a:cs typeface="Tahoma"/>
              <a:sym typeface="Tahoma"/>
            </a:endParaRPr>
          </a:p>
        </p:txBody>
      </p:sp>
      <p:sp>
        <p:nvSpPr>
          <p:cNvPr id="151" name="Google Shape;151;p17" descr="Kết quả hình ảnh cho interview customer"/>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7"/>
          <p:cNvSpPr txBox="1"/>
          <p:nvPr/>
        </p:nvSpPr>
        <p:spPr>
          <a:xfrm>
            <a:off x="1066800" y="4994702"/>
            <a:ext cx="6629400" cy="41549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Lập trình viên thực hiện coding, unit test dựa vào tài liệu design.</a:t>
            </a:r>
            <a:endParaRPr/>
          </a:p>
        </p:txBody>
      </p:sp>
      <p:pic>
        <p:nvPicPr>
          <p:cNvPr id="153" name="Google Shape;153;p17" descr="Hình ảnh có liên quan"/>
          <p:cNvPicPr preferRelativeResize="0"/>
          <p:nvPr/>
        </p:nvPicPr>
        <p:blipFill rotWithShape="1">
          <a:blip r:embed="rId3">
            <a:alphaModFix/>
          </a:blip>
          <a:srcRect/>
          <a:stretch/>
        </p:blipFill>
        <p:spPr>
          <a:xfrm>
            <a:off x="1905000" y="1524000"/>
            <a:ext cx="5410200" cy="3048000"/>
          </a:xfrm>
          <a:prstGeom prst="rect">
            <a:avLst/>
          </a:prstGeom>
          <a:noFill/>
          <a:ln>
            <a:noFill/>
          </a:ln>
        </p:spPr>
      </p:pic>
      <p:sp>
        <p:nvSpPr>
          <p:cNvPr id="154" name="Google Shape;154;p17"/>
          <p:cNvSpPr txBox="1"/>
          <p:nvPr/>
        </p:nvSpPr>
        <p:spPr>
          <a:xfrm>
            <a:off x="1295400" y="990600"/>
            <a:ext cx="5029200" cy="4924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Tahoma"/>
              <a:buNone/>
            </a:pPr>
            <a:r>
              <a:rPr lang="en-US" sz="2600" b="1" i="0" u="none" strike="noStrike" cap="none">
                <a:solidFill>
                  <a:srgbClr val="000000"/>
                </a:solidFill>
                <a:latin typeface="Tahoma"/>
                <a:ea typeface="Tahoma"/>
                <a:cs typeface="Tahoma"/>
                <a:sym typeface="Tahoma"/>
              </a:rPr>
              <a:t>4. Pha cài đặt</a:t>
            </a:r>
            <a:endParaRPr sz="2600" b="1" i="0" u="none" strike="noStrike" cap="none">
              <a:solidFill>
                <a:srgbClr val="000000"/>
              </a:solidFill>
              <a:latin typeface="Tahoma"/>
              <a:ea typeface="Tahoma"/>
              <a:cs typeface="Tahoma"/>
              <a:sym typeface="Tahoma"/>
            </a:endParaRPr>
          </a:p>
        </p:txBody>
      </p:sp>
    </p:spTree>
  </p:cSld>
  <p:clrMapOvr>
    <a:masterClrMapping/>
  </p:clrMapOvr>
</p:sld>
</file>

<file path=ppt/theme/theme1.xml><?xml version="1.0" encoding="utf-8"?>
<a:theme xmlns:a="http://schemas.openxmlformats.org/drawingml/2006/main" name="1_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2174</Words>
  <Application>Microsoft Office PowerPoint</Application>
  <PresentationFormat>On-screen Show (4:3)</PresentationFormat>
  <Paragraphs>325</Paragraphs>
  <Slides>57</Slides>
  <Notes>57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57</vt:i4>
      </vt:variant>
    </vt:vector>
  </HeadingPairs>
  <TitlesOfParts>
    <vt:vector size="65" baseType="lpstr">
      <vt:lpstr>Cabin</vt:lpstr>
      <vt:lpstr>Arial</vt:lpstr>
      <vt:lpstr>Tahoma</vt:lpstr>
      <vt:lpstr>Noto Sans Symbols</vt:lpstr>
      <vt:lpstr>Verdana</vt:lpstr>
      <vt:lpstr>Times New Roman</vt:lpstr>
      <vt:lpstr>1_Solstice</vt:lpstr>
      <vt:lpstr>Solstice</vt:lpstr>
      <vt:lpstr>PowerPoint Presentation</vt:lpstr>
      <vt:lpstr>PowerPoint Presentation</vt:lpstr>
      <vt:lpstr>PowerPoint Presentation</vt:lpstr>
      <vt:lpstr>Mô hình thác nước </vt:lpstr>
      <vt:lpstr>Mô hình thác nước </vt:lpstr>
      <vt:lpstr>Mô hình thác nước </vt:lpstr>
      <vt:lpstr>Mô hình thác nước </vt:lpstr>
      <vt:lpstr>Mô hình thác nước </vt:lpstr>
      <vt:lpstr>Mô hình thác nước </vt:lpstr>
      <vt:lpstr>Mô hình thác nước </vt:lpstr>
      <vt:lpstr>Mô hình thác nước </vt:lpstr>
      <vt:lpstr>Mô hình thác nước </vt:lpstr>
      <vt:lpstr>Mô hình chữ V </vt:lpstr>
      <vt:lpstr>Mô hình chữ V </vt:lpstr>
      <vt:lpstr>Mô hình chữ V </vt:lpstr>
      <vt:lpstr>Mô hình chữ V </vt:lpstr>
      <vt:lpstr>Mô hình chữ V </vt:lpstr>
      <vt:lpstr>Mô hình chữ V </vt:lpstr>
      <vt:lpstr>Mô hình W </vt:lpstr>
      <vt:lpstr>Mô hình chữ W </vt:lpstr>
      <vt:lpstr>Mô hình chữ W </vt:lpstr>
      <vt:lpstr>Mô hình Agile </vt:lpstr>
      <vt:lpstr>Mô hình Agile </vt:lpstr>
      <vt:lpstr>Mô hình Agile </vt:lpstr>
      <vt:lpstr>Mô hình Agile </vt:lpstr>
      <vt:lpstr>Mô hình Agile </vt:lpstr>
      <vt:lpstr>Mức độ kiểm thử (Test level) </vt:lpstr>
      <vt:lpstr>Unit Testing </vt:lpstr>
      <vt:lpstr>Unit Testing</vt:lpstr>
      <vt:lpstr>Unit Testing</vt:lpstr>
      <vt:lpstr>INTEGRATION TESTING</vt:lpstr>
      <vt:lpstr>INTEGRATION TESTING</vt:lpstr>
      <vt:lpstr>INTEGRATION TESTING</vt:lpstr>
      <vt:lpstr>INTEGRATION TESTING</vt:lpstr>
      <vt:lpstr>SYSTEM TEST</vt:lpstr>
      <vt:lpstr>SYSTEM TEST</vt:lpstr>
      <vt:lpstr>ACCEPTANCE TEST</vt:lpstr>
      <vt:lpstr>ACCEPTANCE TEST</vt:lpstr>
      <vt:lpstr>ACCEPTANCE TEST</vt:lpstr>
      <vt:lpstr>Mức độ kiểm thử</vt:lpstr>
      <vt:lpstr>Mức độ kiểm thử</vt:lpstr>
      <vt:lpstr>CÁC LOẠI KIỂM THỬ (TEST TYPES)</vt:lpstr>
      <vt:lpstr>FUNCTIONAL TESTING</vt:lpstr>
      <vt:lpstr>FUNCTIONAL TESTING</vt:lpstr>
      <vt:lpstr>FUNCTIONAL TESTING</vt:lpstr>
      <vt:lpstr>FUNCTIONAL TESTING</vt:lpstr>
      <vt:lpstr>NON-FUNCTIONAL TESTING</vt:lpstr>
      <vt:lpstr>NON-FUNCTIONAL TESTING</vt:lpstr>
      <vt:lpstr>NON-FUNCTIONAL TESTING</vt:lpstr>
      <vt:lpstr>NON-FUNCTIONAL TESTING</vt:lpstr>
      <vt:lpstr>NON-FUNCTIONAL TESTING</vt:lpstr>
      <vt:lpstr>NON-FUNCTIONAL TESTING</vt:lpstr>
      <vt:lpstr>NON-FUNCTIONAL TESTING</vt:lpstr>
      <vt:lpstr>STRUCTURE TESTING</vt:lpstr>
      <vt:lpstr>REGRESSION TESTING</vt:lpstr>
      <vt:lpstr>REGRESSION TESTING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huong huong</cp:lastModifiedBy>
  <cp:revision>1</cp:revision>
  <dcterms:modified xsi:type="dcterms:W3CDTF">2020-10-13T03:05:33Z</dcterms:modified>
</cp:coreProperties>
</file>